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1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D4A521-F3F7-4B16-B245-43161893022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chemeClr val="dk1"/>
                </a:solidFill>
                <a:latin typeface="Arial"/>
              </a:rPr>
              <a:t>Slide Title: Data Cleaning and Methodology Overview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Bullet Points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Outlier Removal Using the Interquartile Range (IQR) Method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Variables Cleaned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Price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Livable Area (Square Feet)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Number of Bedrooms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Number of Bathrooms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Purpose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To eliminate extreme values that could skew the analysis.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Ensures a more accurate representation of typical rental properties.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Geographic Scope Refinement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Excluded Properties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Listings outside the </a:t>
            </a: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Continental United States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buClr>
                <a:srgbClr val="000000"/>
              </a:buClr>
              <a:buFont typeface="Wingdings 2" charset="2"/>
              <a:buChar char=""/>
              <a:tabLst>
                <a:tab algn="l" pos="0"/>
              </a:tabLst>
            </a:pPr>
            <a:r>
              <a:rPr b="1" lang="en" sz="1100" spc="-1" strike="noStrike">
                <a:solidFill>
                  <a:schemeClr val="dk1"/>
                </a:solidFill>
                <a:latin typeface="Arial"/>
              </a:rPr>
              <a:t>Reason</a:t>
            </a: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To maintain consistency by focusing on the primary U.S. rental market.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298440">
              <a:lnSpc>
                <a:spcPct val="115000"/>
              </a:lnSpc>
              <a:buClr>
                <a:srgbClr val="000000"/>
              </a:buClr>
              <a:buFont typeface="OpenSymbol"/>
              <a:buChar char="■"/>
              <a:tabLst>
                <a:tab algn="l" pos="0"/>
              </a:tabLst>
            </a:pPr>
            <a:r>
              <a:rPr b="0" lang="en" sz="1100" spc="-1" strike="noStrike">
                <a:solidFill>
                  <a:schemeClr val="dk1"/>
                </a:solidFill>
                <a:latin typeface="Arial"/>
              </a:rPr>
              <a:t>Excludes areas with different market dynamics (e.g., Alaska, Hawaii).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857320" y="53676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1CD803-85E4-4868-AEB6-8B5A34DFEFE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0B237B-6107-46EB-BEF6-8E8A3EB8D21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B7A750D-0856-4C60-AD02-F6C74DB86F76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5E5AFF-3401-40CD-9B65-EEB8247A331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24AD8C-6071-4889-9A6A-2308B86B893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28AAB8-4F82-48B7-A753-91AE93D332EC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857320" y="53676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097A7E-40C3-44C2-95F8-456736C0854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857320" y="53676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62DCF0B-4750-436A-AF57-CB8567E94D9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857320" y="53676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704560" y="1476360"/>
            <a:ext cx="2723400" cy="127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88D6D488-E8E7-4348-A109-8283811A821E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71A228D7-2A74-486A-9390-58FB275E8F87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3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08FCF814-009C-40BA-971E-8B655CF17D60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EADD0035-4738-4D81-862D-F32DD3305982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12000" spc="-1" strike="noStrike">
                <a:solidFill>
                  <a:srgbClr val="434343"/>
                </a:solidFill>
                <a:latin typeface="Fira Sans Extra Condensed Medium"/>
                <a:ea typeface="Fira Sans Extra Condensed Medium"/>
              </a:rPr>
              <a:t>xx%</a:t>
            </a:r>
            <a:endParaRPr b="0" lang="en-U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B6CDBDB8-D16F-446E-8E6F-7004EEA756DE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85720" y="1492200"/>
            <a:ext cx="2484000" cy="84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73200" y="1645920"/>
            <a:ext cx="2484000" cy="84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4A0B5AD2-21D2-422F-8661-A3BF726AFB6D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0280" y="536760"/>
            <a:ext cx="772308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10280" y="1152360"/>
            <a:ext cx="7723080" cy="345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CD49268A-A3D3-43F8-B783-13CF262FA12B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10280" y="536760"/>
            <a:ext cx="772308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EF48E2A8-BA5B-4657-A8E5-4611CFBBB7AA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857320" y="53676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/ppt/slides/slide9.xml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/ppt/slides/slide9.xml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/ppt/slides/slide9.xml" TargetMode="Externa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/ppt/slides/slide9.xml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7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/ppt/slides/slide9.xml" TargetMode="External"/><Relationship Id="rId2" Type="http://schemas.openxmlformats.org/officeDocument/2006/relationships/image" Target="../media/image18.png"/><Relationship Id="rId3" Type="http://schemas.openxmlformats.org/officeDocument/2006/relationships/image" Target="../media/image18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/ppt/slides/slide9.xml" TargetMode="External"/><Relationship Id="rId2" Type="http://schemas.openxmlformats.org/officeDocument/2006/relationships/image" Target="../media/image19.png"/><Relationship Id="rId3" Type="http://schemas.openxmlformats.org/officeDocument/2006/relationships/image" Target="../media/image19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/ppt/slides/slide19.xml" TargetMode="External"/><Relationship Id="rId2" Type="http://schemas.openxmlformats.org/officeDocument/2006/relationships/hyperlink" Target="/ppt/slides/slide20.xml" TargetMode="External"/><Relationship Id="rId3" Type="http://schemas.openxmlformats.org/officeDocument/2006/relationships/hyperlink" Target="/ppt/slides/slide17.xml" TargetMode="External"/><Relationship Id="rId4" Type="http://schemas.openxmlformats.org/officeDocument/2006/relationships/hyperlink" Target="/ppt/slides/slide18.xml" TargetMode="External"/><Relationship Id="rId5" Type="http://schemas.openxmlformats.org/officeDocument/2006/relationships/hyperlink" Target="/ppt/slides/slide1.xml" TargetMode="External"/><Relationship Id="rId6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/ppt/slides/slide16.xml" TargetMode="Externa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/ppt/slides/slide16.xml" TargetMode="Externa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/ppt/slides/slide16.xml" TargetMode="External"/><Relationship Id="rId2" Type="http://schemas.openxmlformats.org/officeDocument/2006/relationships/image" Target="../media/image9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/ppt/slides/slide16.xml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/ppt/slides/slide4.xml" TargetMode="External"/><Relationship Id="rId2" Type="http://schemas.openxmlformats.org/officeDocument/2006/relationships/hyperlink" Target="/ppt/slides/slide5.xml" TargetMode="External"/><Relationship Id="rId3" Type="http://schemas.openxmlformats.org/officeDocument/2006/relationships/hyperlink" Target="/ppt/slides/slide6.xml" TargetMode="External"/><Relationship Id="rId4" Type="http://schemas.openxmlformats.org/officeDocument/2006/relationships/hyperlink" Target="/ppt/slides/slide8.xml" TargetMode="External"/><Relationship Id="rId5" Type="http://schemas.openxmlformats.org/officeDocument/2006/relationships/hyperlink" Target="/ppt/slides/slide7.xml" TargetMode="External"/><Relationship Id="rId6" Type="http://schemas.openxmlformats.org/officeDocument/2006/relationships/hyperlink" Target="/ppt/slides/slide9.xml" TargetMode="External"/><Relationship Id="rId7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/ppt/slides/slide3.xml" TargetMode="Externa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/ppt/slides/slide3.xml" TargetMode="External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/ppt/slides/slide3.xml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/ppt/slides/slide3.xml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/ppt/slides/slide3.xml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/ppt/slides/slide10.xml" TargetMode="External"/><Relationship Id="rId2" Type="http://schemas.openxmlformats.org/officeDocument/2006/relationships/hyperlink" Target="/ppt/slides/slide11.xml" TargetMode="External"/><Relationship Id="rId3" Type="http://schemas.openxmlformats.org/officeDocument/2006/relationships/hyperlink" Target="/ppt/slides/slide12.xml" TargetMode="External"/><Relationship Id="rId4" Type="http://schemas.openxmlformats.org/officeDocument/2006/relationships/hyperlink" Target="/ppt/slides/slide13.xml" TargetMode="External"/><Relationship Id="rId5" Type="http://schemas.openxmlformats.org/officeDocument/2006/relationships/hyperlink" Target="/ppt/slides/slide14.xml" TargetMode="External"/><Relationship Id="rId6" Type="http://schemas.openxmlformats.org/officeDocument/2006/relationships/hyperlink" Target="/ppt/slides/slide15.xml" TargetMode="External"/><Relationship Id="rId7" Type="http://schemas.openxmlformats.org/officeDocument/2006/relationships/hyperlink" Target="/ppt/slides/slide16.xml" TargetMode="External"/><Relationship Id="rId8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56;p15"/>
          <p:cNvSpPr/>
          <p:nvPr/>
        </p:nvSpPr>
        <p:spPr>
          <a:xfrm>
            <a:off x="5507280" y="0"/>
            <a:ext cx="3636720" cy="514332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Google Shape;57;p15"/>
          <p:cNvSpPr/>
          <p:nvPr/>
        </p:nvSpPr>
        <p:spPr>
          <a:xfrm rot="20700000">
            <a:off x="-834840" y="1353600"/>
            <a:ext cx="6109200" cy="6109200"/>
          </a:xfrm>
          <a:prstGeom prst="rtTriangle">
            <a:avLst/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257800" y="1396440"/>
            <a:ext cx="3429360" cy="191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40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Real Estate &amp; Rental Infographics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" name="Google Shape;59;p15"/>
          <p:cNvGrpSpPr/>
          <p:nvPr/>
        </p:nvGrpSpPr>
        <p:grpSpPr>
          <a:xfrm>
            <a:off x="-9360" y="-4191120"/>
            <a:ext cx="1495440" cy="8206920"/>
            <a:chOff x="-9360" y="-4191120"/>
            <a:chExt cx="1495440" cy="8206920"/>
          </a:xfrm>
        </p:grpSpPr>
        <p:sp>
          <p:nvSpPr>
            <p:cNvPr id="47" name="Google Shape;60;p15"/>
            <p:cNvSpPr/>
            <p:nvPr/>
          </p:nvSpPr>
          <p:spPr>
            <a:xfrm flipH="1">
              <a:off x="-9360" y="-429480"/>
              <a:ext cx="1491840" cy="861480"/>
            </a:xfrm>
            <a:custGeom>
              <a:avLst/>
              <a:gdLst>
                <a:gd name="textAreaLeft" fmla="*/ 360 w 1491840"/>
                <a:gd name="textAreaRight" fmla="*/ 1492560 w 1491840"/>
                <a:gd name="textAreaTop" fmla="*/ 0 h 861480"/>
                <a:gd name="textAreaBottom" fmla="*/ 861840 h 861480"/>
              </a:gdLst>
              <a:ahLst/>
              <a:rect l="textAreaLeft" t="textAreaTop" r="textAreaRight" b="textAreaBottom"/>
              <a:pathLst>
                <a:path w="43032" h="2485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Google Shape;61;p15"/>
            <p:cNvSpPr/>
            <p:nvPr/>
          </p:nvSpPr>
          <p:spPr>
            <a:xfrm flipH="1">
              <a:off x="740160" y="2160"/>
              <a:ext cx="745920" cy="401364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4013640"/>
                <a:gd name="textAreaBottom" fmla="*/ 4014000 h 4013640"/>
              </a:gdLst>
              <a:ahLst/>
              <a:rect l="textAreaLeft" t="textAreaTop" r="textAreaRight" b="textAreaBottom"/>
              <a:pathLst>
                <a:path w="21516" h="115751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Google Shape;62;p15"/>
            <p:cNvSpPr/>
            <p:nvPr/>
          </p:nvSpPr>
          <p:spPr>
            <a:xfrm flipH="1">
              <a:off x="-7560" y="2160"/>
              <a:ext cx="747000" cy="4013640"/>
            </a:xfrm>
            <a:custGeom>
              <a:avLst/>
              <a:gdLst>
                <a:gd name="textAreaLeft" fmla="*/ -360 w 747000"/>
                <a:gd name="textAreaRight" fmla="*/ 747000 w 747000"/>
                <a:gd name="textAreaTop" fmla="*/ 0 h 4013640"/>
                <a:gd name="textAreaBottom" fmla="*/ 4014000 h 4013640"/>
              </a:gdLst>
              <a:ahLst/>
              <a:rect l="textAreaLeft" t="textAreaTop" r="textAreaRight" b="textAreaBottom"/>
              <a:pathLst>
                <a:path w="21550" h="115751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Google Shape;63;p15"/>
            <p:cNvSpPr/>
            <p:nvPr/>
          </p:nvSpPr>
          <p:spPr>
            <a:xfrm flipH="1">
              <a:off x="505440" y="375480"/>
              <a:ext cx="139680" cy="3585600"/>
            </a:xfrm>
            <a:custGeom>
              <a:avLst/>
              <a:gdLst>
                <a:gd name="textAreaLeft" fmla="*/ 360 w 139680"/>
                <a:gd name="textAreaRight" fmla="*/ 140400 w 139680"/>
                <a:gd name="textAreaTop" fmla="*/ 0 h 3585600"/>
                <a:gd name="textAreaBottom" fmla="*/ 3585960 h 3585600"/>
              </a:gdLst>
              <a:ahLst/>
              <a:rect l="textAreaLeft" t="textAreaTop" r="textAreaRight" b="textAreaBottom"/>
              <a:pathLst>
                <a:path w="4037" h="103408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Google Shape;64;p15"/>
            <p:cNvSpPr/>
            <p:nvPr/>
          </p:nvSpPr>
          <p:spPr>
            <a:xfrm flipH="1">
              <a:off x="296640" y="255240"/>
              <a:ext cx="138600" cy="3584520"/>
            </a:xfrm>
            <a:custGeom>
              <a:avLst/>
              <a:gdLst>
                <a:gd name="textAreaLeft" fmla="*/ -360 w 138600"/>
                <a:gd name="textAreaRight" fmla="*/ 138600 w 138600"/>
                <a:gd name="textAreaTop" fmla="*/ 0 h 3584520"/>
                <a:gd name="textAreaBottom" fmla="*/ 3584880 h 3584520"/>
              </a:gdLst>
              <a:ahLst/>
              <a:rect l="textAreaLeft" t="textAreaTop" r="textAreaRight" b="textAreaBottom"/>
              <a:pathLst>
                <a:path w="4004" h="103375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Google Shape;65;p15"/>
            <p:cNvSpPr/>
            <p:nvPr/>
          </p:nvSpPr>
          <p:spPr>
            <a:xfrm flipH="1">
              <a:off x="87840" y="135000"/>
              <a:ext cx="139680" cy="3584520"/>
            </a:xfrm>
            <a:custGeom>
              <a:avLst/>
              <a:gdLst>
                <a:gd name="textAreaLeft" fmla="*/ 360 w 139680"/>
                <a:gd name="textAreaRight" fmla="*/ 140400 w 139680"/>
                <a:gd name="textAreaTop" fmla="*/ 0 h 3584520"/>
                <a:gd name="textAreaBottom" fmla="*/ 3584880 h 3584520"/>
              </a:gdLst>
              <a:ahLst/>
              <a:rect l="textAreaLeft" t="textAreaTop" r="textAreaRight" b="textAreaBottom"/>
              <a:pathLst>
                <a:path w="4037" h="103375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Google Shape;66;p15"/>
            <p:cNvSpPr/>
            <p:nvPr/>
          </p:nvSpPr>
          <p:spPr>
            <a:xfrm flipH="1">
              <a:off x="735120" y="-2023200"/>
              <a:ext cx="750600" cy="494640"/>
            </a:xfrm>
            <a:custGeom>
              <a:avLst/>
              <a:gdLst>
                <a:gd name="textAreaLeft" fmla="*/ -360 w 750600"/>
                <a:gd name="textAreaRight" fmla="*/ 750600 w 750600"/>
                <a:gd name="textAreaTop" fmla="*/ 0 h 494640"/>
                <a:gd name="textAreaBottom" fmla="*/ 495000 h 494640"/>
              </a:gdLst>
              <a:ahLst/>
              <a:rect l="textAreaLeft" t="textAreaTop" r="textAreaRight" b="textAreaBottom"/>
              <a:pathLst>
                <a:path w="21650" h="14278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Google Shape;67;p15"/>
            <p:cNvSpPr/>
            <p:nvPr/>
          </p:nvSpPr>
          <p:spPr>
            <a:xfrm flipH="1">
              <a:off x="-9360" y="-2021040"/>
              <a:ext cx="744480" cy="492480"/>
            </a:xfrm>
            <a:custGeom>
              <a:avLst/>
              <a:gdLst>
                <a:gd name="textAreaLeft" fmla="*/ 360 w 744480"/>
                <a:gd name="textAreaRight" fmla="*/ 745200 w 744480"/>
                <a:gd name="textAreaTop" fmla="*/ 0 h 492480"/>
                <a:gd name="textAreaBottom" fmla="*/ 492840 h 492480"/>
              </a:gdLst>
              <a:ahLst/>
              <a:rect l="textAreaLeft" t="textAreaTop" r="textAreaRight" b="textAreaBottom"/>
              <a:pathLst>
                <a:path w="21483" h="14211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Google Shape;68;p15"/>
            <p:cNvSpPr/>
            <p:nvPr/>
          </p:nvSpPr>
          <p:spPr>
            <a:xfrm flipH="1">
              <a:off x="23760" y="-2018880"/>
              <a:ext cx="711000" cy="2383920"/>
            </a:xfrm>
            <a:custGeom>
              <a:avLst/>
              <a:gdLst>
                <a:gd name="textAreaLeft" fmla="*/ -360 w 711000"/>
                <a:gd name="textAreaRight" fmla="*/ 711000 w 711000"/>
                <a:gd name="textAreaTop" fmla="*/ 0 h 2383920"/>
                <a:gd name="textAreaBottom" fmla="*/ 2384280 h 2383920"/>
              </a:gdLst>
              <a:ahLst/>
              <a:rect l="textAreaLeft" t="textAreaTop" r="textAreaRight" b="textAreaBottom"/>
              <a:pathLst>
                <a:path w="20515" h="68750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6" name="Google Shape;69;p15"/>
            <p:cNvGrpSpPr/>
            <p:nvPr/>
          </p:nvGrpSpPr>
          <p:grpSpPr>
            <a:xfrm>
              <a:off x="81720" y="-1853280"/>
              <a:ext cx="581400" cy="2046960"/>
              <a:chOff x="81720" y="-1853280"/>
              <a:chExt cx="581400" cy="2046960"/>
            </a:xfrm>
          </p:grpSpPr>
          <p:sp>
            <p:nvSpPr>
              <p:cNvPr id="57" name="Google Shape;70;p15"/>
              <p:cNvSpPr/>
              <p:nvPr/>
            </p:nvSpPr>
            <p:spPr>
              <a:xfrm flipH="1">
                <a:off x="81360" y="-27324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" name="Google Shape;71;p15"/>
              <p:cNvSpPr/>
              <p:nvPr/>
            </p:nvSpPr>
            <p:spPr>
              <a:xfrm flipH="1">
                <a:off x="81360" y="-185328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" name="Google Shape;72;p15"/>
              <p:cNvSpPr/>
              <p:nvPr/>
            </p:nvSpPr>
            <p:spPr>
              <a:xfrm flipH="1">
                <a:off x="81360" y="-1656720"/>
                <a:ext cx="581400" cy="46836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8360"/>
                  <a:gd name="textAreaBottom" fmla="*/ 468720 h 468360"/>
                </a:gdLst>
                <a:ahLst/>
                <a:rect l="textAreaLeft" t="textAreaTop" r="textAreaRight" b="textAreaBottom"/>
                <a:pathLst>
                  <a:path w="16780" h="13511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" name="Google Shape;73;p15"/>
              <p:cNvSpPr/>
              <p:nvPr/>
            </p:nvSpPr>
            <p:spPr>
              <a:xfrm flipH="1">
                <a:off x="81360" y="-126108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" name="Google Shape;74;p15"/>
              <p:cNvSpPr/>
              <p:nvPr/>
            </p:nvSpPr>
            <p:spPr>
              <a:xfrm flipH="1">
                <a:off x="81360" y="-145872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7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" name="Google Shape;75;p15"/>
              <p:cNvSpPr/>
              <p:nvPr/>
            </p:nvSpPr>
            <p:spPr>
              <a:xfrm flipH="1">
                <a:off x="81360" y="-106344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" name="Google Shape;76;p15"/>
              <p:cNvSpPr/>
              <p:nvPr/>
            </p:nvSpPr>
            <p:spPr>
              <a:xfrm flipH="1">
                <a:off x="81360" y="-86544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" name="Google Shape;77;p15"/>
              <p:cNvSpPr/>
              <p:nvPr/>
            </p:nvSpPr>
            <p:spPr>
              <a:xfrm flipH="1">
                <a:off x="81360" y="-66780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7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Google Shape;78;p15"/>
              <p:cNvSpPr/>
              <p:nvPr/>
            </p:nvSpPr>
            <p:spPr>
              <a:xfrm flipH="1">
                <a:off x="81360" y="-471240"/>
                <a:ext cx="581400" cy="46836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8360"/>
                  <a:gd name="textAreaBottom" fmla="*/ 468720 h 468360"/>
                </a:gdLst>
                <a:ahLst/>
                <a:rect l="textAreaLeft" t="textAreaTop" r="textAreaRight" b="textAreaBottom"/>
                <a:pathLst>
                  <a:path w="16780" h="13511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6" name="Google Shape;79;p15"/>
            <p:cNvSpPr/>
            <p:nvPr/>
          </p:nvSpPr>
          <p:spPr>
            <a:xfrm flipH="1">
              <a:off x="735120" y="-2018880"/>
              <a:ext cx="711000" cy="2383920"/>
            </a:xfrm>
            <a:custGeom>
              <a:avLst/>
              <a:gdLst>
                <a:gd name="textAreaLeft" fmla="*/ -360 w 711000"/>
                <a:gd name="textAreaRight" fmla="*/ 711000 w 711000"/>
                <a:gd name="textAreaTop" fmla="*/ 0 h 2383920"/>
                <a:gd name="textAreaBottom" fmla="*/ 2384280 h 2383920"/>
              </a:gdLst>
              <a:ahLst/>
              <a:rect l="textAreaLeft" t="textAreaTop" r="textAreaRight" b="textAreaBottom"/>
              <a:pathLst>
                <a:path w="20516" h="6875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" name="Google Shape;80;p15"/>
            <p:cNvSpPr/>
            <p:nvPr/>
          </p:nvSpPr>
          <p:spPr>
            <a:xfrm flipH="1">
              <a:off x="-9360" y="-2453760"/>
              <a:ext cx="1495440" cy="862560"/>
            </a:xfrm>
            <a:custGeom>
              <a:avLst/>
              <a:gdLst>
                <a:gd name="textAreaLeft" fmla="*/ 360 w 1495440"/>
                <a:gd name="textAreaRight" fmla="*/ 1496160 w 1495440"/>
                <a:gd name="textAreaTop" fmla="*/ 0 h 862560"/>
                <a:gd name="textAreaBottom" fmla="*/ 862920 h 862560"/>
              </a:gdLst>
              <a:ahLst/>
              <a:rect l="textAreaLeft" t="textAreaTop" r="textAreaRight" b="textAreaBottom"/>
              <a:pathLst>
                <a:path w="43132" h="24885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68" name="Google Shape;81;p15"/>
            <p:cNvGrpSpPr/>
            <p:nvPr/>
          </p:nvGrpSpPr>
          <p:grpSpPr>
            <a:xfrm>
              <a:off x="807120" y="-1853280"/>
              <a:ext cx="581400" cy="2046960"/>
              <a:chOff x="807120" y="-1853280"/>
              <a:chExt cx="581400" cy="2046960"/>
            </a:xfrm>
          </p:grpSpPr>
          <p:sp>
            <p:nvSpPr>
              <p:cNvPr id="69" name="Google Shape;82;p15"/>
              <p:cNvSpPr/>
              <p:nvPr/>
            </p:nvSpPr>
            <p:spPr>
              <a:xfrm flipH="1">
                <a:off x="806760" y="-27324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" name="Google Shape;83;p15"/>
              <p:cNvSpPr/>
              <p:nvPr/>
            </p:nvSpPr>
            <p:spPr>
              <a:xfrm flipH="1">
                <a:off x="806760" y="-185328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" name="Google Shape;84;p15"/>
              <p:cNvSpPr/>
              <p:nvPr/>
            </p:nvSpPr>
            <p:spPr>
              <a:xfrm flipH="1">
                <a:off x="806760" y="-1656720"/>
                <a:ext cx="581400" cy="46836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8360"/>
                  <a:gd name="textAreaBottom" fmla="*/ 468720 h 468360"/>
                </a:gdLst>
                <a:ahLst/>
                <a:rect l="textAreaLeft" t="textAreaTop" r="textAreaRight" b="textAreaBottom"/>
                <a:pathLst>
                  <a:path w="16780" h="13511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" name="Google Shape;85;p15"/>
              <p:cNvSpPr/>
              <p:nvPr/>
            </p:nvSpPr>
            <p:spPr>
              <a:xfrm flipH="1">
                <a:off x="806760" y="-126108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" name="Google Shape;86;p15"/>
              <p:cNvSpPr/>
              <p:nvPr/>
            </p:nvSpPr>
            <p:spPr>
              <a:xfrm flipH="1">
                <a:off x="806760" y="-145872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7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" name="Google Shape;87;p15"/>
              <p:cNvSpPr/>
              <p:nvPr/>
            </p:nvSpPr>
            <p:spPr>
              <a:xfrm flipH="1">
                <a:off x="806760" y="-106344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" name="Google Shape;88;p15"/>
              <p:cNvSpPr/>
              <p:nvPr/>
            </p:nvSpPr>
            <p:spPr>
              <a:xfrm flipH="1">
                <a:off x="806760" y="-86544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8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" name="Google Shape;89;p15"/>
              <p:cNvSpPr/>
              <p:nvPr/>
            </p:nvSpPr>
            <p:spPr>
              <a:xfrm flipH="1">
                <a:off x="806760" y="-667800"/>
                <a:ext cx="581400" cy="46692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6920"/>
                  <a:gd name="textAreaBottom" fmla="*/ 467280 h 466920"/>
                </a:gdLst>
                <a:ahLst/>
                <a:rect l="textAreaLeft" t="textAreaTop" r="textAreaRight" b="textAreaBottom"/>
                <a:pathLst>
                  <a:path w="16780" h="13477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" name="Google Shape;90;p15"/>
              <p:cNvSpPr/>
              <p:nvPr/>
            </p:nvSpPr>
            <p:spPr>
              <a:xfrm flipH="1">
                <a:off x="806760" y="-471240"/>
                <a:ext cx="581400" cy="468360"/>
              </a:xfrm>
              <a:custGeom>
                <a:avLst/>
                <a:gdLst>
                  <a:gd name="textAreaLeft" fmla="*/ -360 w 581400"/>
                  <a:gd name="textAreaRight" fmla="*/ 581400 w 581400"/>
                  <a:gd name="textAreaTop" fmla="*/ 0 h 468360"/>
                  <a:gd name="textAreaBottom" fmla="*/ 468720 h 468360"/>
                </a:gdLst>
                <a:ahLst/>
                <a:rect l="textAreaLeft" t="textAreaTop" r="textAreaRight" b="textAreaBottom"/>
                <a:pathLst>
                  <a:path w="16780" h="13511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8" name="Google Shape;91;p15"/>
            <p:cNvSpPr/>
            <p:nvPr/>
          </p:nvSpPr>
          <p:spPr>
            <a:xfrm flipH="1">
              <a:off x="120240" y="-2762640"/>
              <a:ext cx="1230480" cy="709920"/>
            </a:xfrm>
            <a:custGeom>
              <a:avLst/>
              <a:gdLst>
                <a:gd name="textAreaLeft" fmla="*/ 360 w 1230480"/>
                <a:gd name="textAreaRight" fmla="*/ 1231200 w 1230480"/>
                <a:gd name="textAreaTop" fmla="*/ 0 h 709920"/>
                <a:gd name="textAreaBottom" fmla="*/ 710280 h 709920"/>
              </a:gdLst>
              <a:ahLst/>
              <a:rect l="textAreaLeft" t="textAreaTop" r="textAreaRight" b="textAreaBottom"/>
              <a:pathLst>
                <a:path w="35493" h="20482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Google Shape;92;p15"/>
            <p:cNvSpPr/>
            <p:nvPr/>
          </p:nvSpPr>
          <p:spPr>
            <a:xfrm flipH="1">
              <a:off x="737280" y="-2407320"/>
              <a:ext cx="615240" cy="737640"/>
            </a:xfrm>
            <a:custGeom>
              <a:avLst/>
              <a:gdLst>
                <a:gd name="textAreaLeft" fmla="*/ -360 w 615240"/>
                <a:gd name="textAreaRight" fmla="*/ 615240 w 615240"/>
                <a:gd name="textAreaTop" fmla="*/ 0 h 737640"/>
                <a:gd name="textAreaBottom" fmla="*/ 738000 h 737640"/>
              </a:gdLst>
              <a:ahLst/>
              <a:rect l="textAreaLeft" t="textAreaTop" r="textAreaRight" b="textAreaBottom"/>
              <a:pathLst>
                <a:path w="17747" h="21283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" name="Google Shape;93;p15"/>
            <p:cNvSpPr/>
            <p:nvPr/>
          </p:nvSpPr>
          <p:spPr>
            <a:xfrm flipH="1">
              <a:off x="816120" y="-2098440"/>
              <a:ext cx="114120" cy="3837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383760"/>
                <a:gd name="textAreaBottom" fmla="*/ 384120 h 383760"/>
              </a:gdLst>
              <a:ahLst/>
              <a:rect l="textAreaLeft" t="textAreaTop" r="textAreaRight" b="textAreaBottom"/>
              <a:pathLst>
                <a:path w="3303" h="11075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Google Shape;94;p15"/>
            <p:cNvSpPr/>
            <p:nvPr/>
          </p:nvSpPr>
          <p:spPr>
            <a:xfrm flipH="1">
              <a:off x="988200" y="-2198160"/>
              <a:ext cx="114120" cy="3837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383760"/>
                <a:gd name="textAreaBottom" fmla="*/ 384120 h 383760"/>
              </a:gdLst>
              <a:ahLst/>
              <a:rect l="textAreaLeft" t="textAreaTop" r="textAreaRight" b="textAreaBottom"/>
              <a:pathLst>
                <a:path w="3304" h="11075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Google Shape;95;p15"/>
            <p:cNvSpPr/>
            <p:nvPr/>
          </p:nvSpPr>
          <p:spPr>
            <a:xfrm flipH="1">
              <a:off x="1160280" y="-2297520"/>
              <a:ext cx="115200" cy="383760"/>
            </a:xfrm>
            <a:custGeom>
              <a:avLst/>
              <a:gdLst>
                <a:gd name="textAreaLeft" fmla="*/ 360 w 115200"/>
                <a:gd name="textAreaRight" fmla="*/ 115920 w 115200"/>
                <a:gd name="textAreaTop" fmla="*/ 0 h 383760"/>
                <a:gd name="textAreaBottom" fmla="*/ 384120 h 383760"/>
              </a:gdLst>
              <a:ahLst/>
              <a:rect l="textAreaLeft" t="textAreaTop" r="textAreaRight" b="textAreaBottom"/>
              <a:pathLst>
                <a:path w="3337" h="11076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Google Shape;96;p15"/>
            <p:cNvSpPr/>
            <p:nvPr/>
          </p:nvSpPr>
          <p:spPr>
            <a:xfrm flipH="1">
              <a:off x="122040" y="-2407320"/>
              <a:ext cx="615240" cy="737640"/>
            </a:xfrm>
            <a:custGeom>
              <a:avLst/>
              <a:gdLst>
                <a:gd name="textAreaLeft" fmla="*/ -360 w 615240"/>
                <a:gd name="textAreaRight" fmla="*/ 615240 w 615240"/>
                <a:gd name="textAreaTop" fmla="*/ 0 h 737640"/>
                <a:gd name="textAreaBottom" fmla="*/ 738000 h 737640"/>
              </a:gdLst>
              <a:ahLst/>
              <a:rect l="textAreaLeft" t="textAreaTop" r="textAreaRight" b="textAreaBottom"/>
              <a:pathLst>
                <a:path w="17747" h="21283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Google Shape;97;p15"/>
            <p:cNvSpPr/>
            <p:nvPr/>
          </p:nvSpPr>
          <p:spPr>
            <a:xfrm flipH="1">
              <a:off x="545400" y="-2098440"/>
              <a:ext cx="114120" cy="3837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383760"/>
                <a:gd name="textAreaBottom" fmla="*/ 384120 h 383760"/>
              </a:gdLst>
              <a:ahLst/>
              <a:rect l="textAreaLeft" t="textAreaTop" r="textAreaRight" b="textAreaBottom"/>
              <a:pathLst>
                <a:path w="3303" h="11075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Google Shape;98;p15"/>
            <p:cNvSpPr/>
            <p:nvPr/>
          </p:nvSpPr>
          <p:spPr>
            <a:xfrm flipH="1">
              <a:off x="372960" y="-2198160"/>
              <a:ext cx="114120" cy="3837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383760"/>
                <a:gd name="textAreaBottom" fmla="*/ 384120 h 383760"/>
              </a:gdLst>
              <a:ahLst/>
              <a:rect l="textAreaLeft" t="textAreaTop" r="textAreaRight" b="textAreaBottom"/>
              <a:pathLst>
                <a:path w="3304" h="11075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Google Shape;99;p15"/>
            <p:cNvSpPr/>
            <p:nvPr/>
          </p:nvSpPr>
          <p:spPr>
            <a:xfrm flipH="1">
              <a:off x="200520" y="-2297520"/>
              <a:ext cx="114120" cy="3837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383760"/>
                <a:gd name="textAreaBottom" fmla="*/ 384120 h 383760"/>
              </a:gdLst>
              <a:ahLst/>
              <a:rect l="textAreaLeft" t="textAreaTop" r="textAreaRight" b="textAreaBottom"/>
              <a:pathLst>
                <a:path w="3303" h="11076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Google Shape;100;p15"/>
            <p:cNvSpPr/>
            <p:nvPr/>
          </p:nvSpPr>
          <p:spPr>
            <a:xfrm flipH="1">
              <a:off x="255600" y="-2815560"/>
              <a:ext cx="963360" cy="555120"/>
            </a:xfrm>
            <a:custGeom>
              <a:avLst/>
              <a:gdLst>
                <a:gd name="textAreaLeft" fmla="*/ 360 w 963360"/>
                <a:gd name="textAreaRight" fmla="*/ 964080 w 963360"/>
                <a:gd name="textAreaTop" fmla="*/ 0 h 555120"/>
                <a:gd name="textAreaBottom" fmla="*/ 555480 h 555120"/>
              </a:gdLst>
              <a:ahLst/>
              <a:rect l="textAreaLeft" t="textAreaTop" r="textAreaRight" b="textAreaBottom"/>
              <a:pathLst>
                <a:path w="27787" h="16013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Google Shape;101;p15"/>
            <p:cNvSpPr/>
            <p:nvPr/>
          </p:nvSpPr>
          <p:spPr>
            <a:xfrm flipH="1">
              <a:off x="738360" y="-2538000"/>
              <a:ext cx="482040" cy="409320"/>
            </a:xfrm>
            <a:custGeom>
              <a:avLst/>
              <a:gdLst>
                <a:gd name="textAreaLeft" fmla="*/ -360 w 482040"/>
                <a:gd name="textAreaRight" fmla="*/ 482040 w 482040"/>
                <a:gd name="textAreaTop" fmla="*/ 0 h 409320"/>
                <a:gd name="textAreaBottom" fmla="*/ 409680 h 409320"/>
              </a:gdLst>
              <a:ahLst/>
              <a:rect l="textAreaLeft" t="textAreaTop" r="textAreaRight" b="textAreaBottom"/>
              <a:pathLst>
                <a:path w="13911" h="11809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" name="Google Shape;102;p15"/>
            <p:cNvSpPr/>
            <p:nvPr/>
          </p:nvSpPr>
          <p:spPr>
            <a:xfrm flipH="1">
              <a:off x="258120" y="-2538000"/>
              <a:ext cx="480960" cy="409320"/>
            </a:xfrm>
            <a:custGeom>
              <a:avLst/>
              <a:gdLst>
                <a:gd name="textAreaLeft" fmla="*/ 360 w 480960"/>
                <a:gd name="textAreaRight" fmla="*/ 481680 w 480960"/>
                <a:gd name="textAreaTop" fmla="*/ 0 h 409320"/>
                <a:gd name="textAreaBottom" fmla="*/ 409680 h 409320"/>
              </a:gdLst>
              <a:ahLst/>
              <a:rect l="textAreaLeft" t="textAreaTop" r="textAreaRight" b="textAreaBottom"/>
              <a:pathLst>
                <a:path w="13877" h="11809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Google Shape;103;p15"/>
            <p:cNvSpPr/>
            <p:nvPr/>
          </p:nvSpPr>
          <p:spPr>
            <a:xfrm flipH="1">
              <a:off x="602640" y="-3361680"/>
              <a:ext cx="271440" cy="156960"/>
            </a:xfrm>
            <a:custGeom>
              <a:avLst/>
              <a:gdLst>
                <a:gd name="textAreaLeft" fmla="*/ 360 w 271440"/>
                <a:gd name="textAreaRight" fmla="*/ 272160 w 27144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7840" h="4537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Google Shape;104;p15"/>
            <p:cNvSpPr/>
            <p:nvPr/>
          </p:nvSpPr>
          <p:spPr>
            <a:xfrm flipH="1">
              <a:off x="640080" y="-3339720"/>
              <a:ext cx="196200" cy="113040"/>
            </a:xfrm>
            <a:custGeom>
              <a:avLst/>
              <a:gdLst>
                <a:gd name="textAreaLeft" fmla="*/ -360 w 196200"/>
                <a:gd name="textAreaRight" fmla="*/ 196200 w 196200"/>
                <a:gd name="textAreaTop" fmla="*/ 0 h 113040"/>
                <a:gd name="textAreaBottom" fmla="*/ 113400 h 113040"/>
              </a:gdLst>
              <a:ahLst/>
              <a:rect l="textAreaLeft" t="textAreaTop" r="textAreaRight" b="textAreaBottom"/>
              <a:pathLst>
                <a:path w="5672" h="3270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Google Shape;105;p15"/>
            <p:cNvSpPr/>
            <p:nvPr/>
          </p:nvSpPr>
          <p:spPr>
            <a:xfrm flipH="1">
              <a:off x="739080" y="-3282840"/>
              <a:ext cx="136080" cy="818640"/>
            </a:xfrm>
            <a:custGeom>
              <a:avLst/>
              <a:gdLst>
                <a:gd name="textAreaLeft" fmla="*/ 360 w 136080"/>
                <a:gd name="textAreaRight" fmla="*/ 136800 w 136080"/>
                <a:gd name="textAreaTop" fmla="*/ 0 h 818640"/>
                <a:gd name="textAreaBottom" fmla="*/ 819000 h 818640"/>
              </a:gdLst>
              <a:ahLst/>
              <a:rect l="textAreaLeft" t="textAreaTop" r="textAreaRight" b="textAreaBottom"/>
              <a:pathLst>
                <a:path w="3937" h="23618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" name="Google Shape;106;p15"/>
            <p:cNvSpPr/>
            <p:nvPr/>
          </p:nvSpPr>
          <p:spPr>
            <a:xfrm flipH="1">
              <a:off x="603000" y="-3282840"/>
              <a:ext cx="135000" cy="818640"/>
            </a:xfrm>
            <a:custGeom>
              <a:avLst/>
              <a:gdLst>
                <a:gd name="textAreaLeft" fmla="*/ -360 w 135000"/>
                <a:gd name="textAreaRight" fmla="*/ 135000 w 135000"/>
                <a:gd name="textAreaTop" fmla="*/ 0 h 818640"/>
                <a:gd name="textAreaBottom" fmla="*/ 819000 h 818640"/>
              </a:gdLst>
              <a:ahLst/>
              <a:rect l="textAreaLeft" t="textAreaTop" r="textAreaRight" b="textAreaBottom"/>
              <a:pathLst>
                <a:path w="3904" h="23618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Google Shape;107;p15"/>
            <p:cNvSpPr/>
            <p:nvPr/>
          </p:nvSpPr>
          <p:spPr>
            <a:xfrm flipH="1">
              <a:off x="739080" y="-4191120"/>
              <a:ext cx="97920" cy="964440"/>
            </a:xfrm>
            <a:custGeom>
              <a:avLst/>
              <a:gdLst>
                <a:gd name="textAreaLeft" fmla="*/ 360 w 97920"/>
                <a:gd name="textAreaRight" fmla="*/ 98640 w 97920"/>
                <a:gd name="textAreaTop" fmla="*/ 0 h 964440"/>
                <a:gd name="textAreaBottom" fmla="*/ 964800 h 964440"/>
              </a:gdLst>
              <a:ahLst/>
              <a:rect l="textAreaLeft" t="textAreaTop" r="textAreaRight" b="textAreaBottom"/>
              <a:pathLst>
                <a:path w="2837" h="27821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" name="Google Shape;108;p15"/>
            <p:cNvSpPr/>
            <p:nvPr/>
          </p:nvSpPr>
          <p:spPr>
            <a:xfrm flipH="1">
              <a:off x="640800" y="-4191120"/>
              <a:ext cx="97920" cy="964440"/>
            </a:xfrm>
            <a:custGeom>
              <a:avLst/>
              <a:gdLst>
                <a:gd name="textAreaLeft" fmla="*/ 360 w 97920"/>
                <a:gd name="textAreaRight" fmla="*/ 98640 w 97920"/>
                <a:gd name="textAreaTop" fmla="*/ 0 h 964440"/>
                <a:gd name="textAreaBottom" fmla="*/ 964800 h 964440"/>
              </a:gdLst>
              <a:ahLst/>
              <a:rect l="textAreaLeft" t="textAreaTop" r="textAreaRight" b="textAreaBottom"/>
              <a:pathLst>
                <a:path w="2836" h="27821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6" name="Google Shape;109;p15"/>
          <p:cNvGrpSpPr/>
          <p:nvPr/>
        </p:nvGrpSpPr>
        <p:grpSpPr>
          <a:xfrm>
            <a:off x="1017720" y="99000"/>
            <a:ext cx="1494360" cy="4507920"/>
            <a:chOff x="1017720" y="99000"/>
            <a:chExt cx="1494360" cy="4507920"/>
          </a:xfrm>
        </p:grpSpPr>
        <p:grpSp>
          <p:nvGrpSpPr>
            <p:cNvPr id="97" name="Google Shape;110;p15"/>
            <p:cNvGrpSpPr/>
            <p:nvPr/>
          </p:nvGrpSpPr>
          <p:grpSpPr>
            <a:xfrm>
              <a:off x="1017720" y="99000"/>
              <a:ext cx="1494360" cy="4507920"/>
              <a:chOff x="1017720" y="99000"/>
              <a:chExt cx="1494360" cy="4507920"/>
            </a:xfrm>
          </p:grpSpPr>
          <p:sp>
            <p:nvSpPr>
              <p:cNvPr id="98" name="Google Shape;111;p15"/>
              <p:cNvSpPr/>
              <p:nvPr/>
            </p:nvSpPr>
            <p:spPr>
              <a:xfrm flipH="1">
                <a:off x="1017720" y="164880"/>
                <a:ext cx="1491840" cy="861480"/>
              </a:xfrm>
              <a:custGeom>
                <a:avLst/>
                <a:gdLst>
                  <a:gd name="textAreaLeft" fmla="*/ 360 w 1491840"/>
                  <a:gd name="textAreaRight" fmla="*/ 1492560 w 1491840"/>
                  <a:gd name="textAreaTop" fmla="*/ 0 h 861480"/>
                  <a:gd name="textAreaBottom" fmla="*/ 861840 h 861480"/>
                </a:gdLst>
                <a:ahLst/>
                <a:rect l="textAreaLeft" t="textAreaTop" r="textAreaRight" b="textAreaBottom"/>
                <a:pathLst>
                  <a:path w="43032" h="2485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9" name="Google Shape;112;p15"/>
              <p:cNvSpPr/>
              <p:nvPr/>
            </p:nvSpPr>
            <p:spPr>
              <a:xfrm flipH="1">
                <a:off x="1766160" y="593280"/>
                <a:ext cx="745920" cy="4013640"/>
              </a:xfrm>
              <a:custGeom>
                <a:avLst/>
                <a:gdLst>
                  <a:gd name="textAreaLeft" fmla="*/ 360 w 745920"/>
                  <a:gd name="textAreaRight" fmla="*/ 746640 w 745920"/>
                  <a:gd name="textAreaTop" fmla="*/ 0 h 4013640"/>
                  <a:gd name="textAreaBottom" fmla="*/ 4014000 h 4013640"/>
                </a:gdLst>
                <a:ahLst/>
                <a:rect l="textAreaLeft" t="textAreaTop" r="textAreaRight" b="textAreaBottom"/>
                <a:pathLst>
                  <a:path w="21517" h="115750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0" name="Google Shape;113;p15"/>
              <p:cNvSpPr/>
              <p:nvPr/>
            </p:nvSpPr>
            <p:spPr>
              <a:xfrm flipH="1">
                <a:off x="1020240" y="593280"/>
                <a:ext cx="745920" cy="4013640"/>
              </a:xfrm>
              <a:custGeom>
                <a:avLst/>
                <a:gdLst>
                  <a:gd name="textAreaLeft" fmla="*/ 360 w 745920"/>
                  <a:gd name="textAreaRight" fmla="*/ 746640 w 745920"/>
                  <a:gd name="textAreaTop" fmla="*/ 0 h 4013640"/>
                  <a:gd name="textAreaBottom" fmla="*/ 4014000 h 4013640"/>
                </a:gdLst>
                <a:ahLst/>
                <a:rect l="textAreaLeft" t="textAreaTop" r="textAreaRight" b="textAreaBottom"/>
                <a:pathLst>
                  <a:path w="21516" h="115750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1" name="Google Shape;114;p15"/>
              <p:cNvSpPr/>
              <p:nvPr/>
            </p:nvSpPr>
            <p:spPr>
              <a:xfrm flipH="1">
                <a:off x="1531800" y="968040"/>
                <a:ext cx="138600" cy="3584520"/>
              </a:xfrm>
              <a:custGeom>
                <a:avLst/>
                <a:gdLst>
                  <a:gd name="textAreaLeft" fmla="*/ -360 w 138600"/>
                  <a:gd name="textAreaRight" fmla="*/ 138600 w 138600"/>
                  <a:gd name="textAreaTop" fmla="*/ 0 h 3584520"/>
                  <a:gd name="textAreaBottom" fmla="*/ 3584880 h 3584520"/>
                </a:gdLst>
                <a:ahLst/>
                <a:rect l="textAreaLeft" t="textAreaTop" r="textAreaRight" b="textAreaBottom"/>
                <a:pathLst>
                  <a:path w="4004" h="103375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2" name="Google Shape;115;p15"/>
              <p:cNvSpPr/>
              <p:nvPr/>
            </p:nvSpPr>
            <p:spPr>
              <a:xfrm flipH="1">
                <a:off x="1181160" y="99000"/>
                <a:ext cx="1167840" cy="675360"/>
              </a:xfrm>
              <a:custGeom>
                <a:avLst/>
                <a:gdLst>
                  <a:gd name="textAreaLeft" fmla="*/ 360 w 1167840"/>
                  <a:gd name="textAreaRight" fmla="*/ 1168560 w 1167840"/>
                  <a:gd name="textAreaTop" fmla="*/ 0 h 675360"/>
                  <a:gd name="textAreaBottom" fmla="*/ 675720 h 675360"/>
                </a:gdLst>
                <a:ahLst/>
                <a:rect l="textAreaLeft" t="textAreaTop" r="textAreaRight" b="textAreaBottom"/>
                <a:pathLst>
                  <a:path w="33691" h="1948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3" name="Google Shape;116;p15"/>
              <p:cNvSpPr/>
              <p:nvPr/>
            </p:nvSpPr>
            <p:spPr>
              <a:xfrm flipH="1">
                <a:off x="1767600" y="434520"/>
                <a:ext cx="583920" cy="496080"/>
              </a:xfrm>
              <a:custGeom>
                <a:avLst/>
                <a:gdLst>
                  <a:gd name="textAreaLeft" fmla="*/ 360 w 583920"/>
                  <a:gd name="textAreaRight" fmla="*/ 584640 w 583920"/>
                  <a:gd name="textAreaTop" fmla="*/ 0 h 496080"/>
                  <a:gd name="textAreaBottom" fmla="*/ 496440 h 496080"/>
                </a:gdLst>
                <a:ahLst/>
                <a:rect l="textAreaLeft" t="textAreaTop" r="textAreaRight" b="textAreaBottom"/>
                <a:pathLst>
                  <a:path w="16846" h="14311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4" name="Google Shape;117;p15"/>
              <p:cNvSpPr/>
              <p:nvPr/>
            </p:nvSpPr>
            <p:spPr>
              <a:xfrm flipH="1">
                <a:off x="1183320" y="434520"/>
                <a:ext cx="583920" cy="496080"/>
              </a:xfrm>
              <a:custGeom>
                <a:avLst/>
                <a:gdLst>
                  <a:gd name="textAreaLeft" fmla="*/ 360 w 583920"/>
                  <a:gd name="textAreaRight" fmla="*/ 584640 w 583920"/>
                  <a:gd name="textAreaTop" fmla="*/ 0 h 496080"/>
                  <a:gd name="textAreaBottom" fmla="*/ 496440 h 496080"/>
                </a:gdLst>
                <a:ahLst/>
                <a:rect l="textAreaLeft" t="textAreaTop" r="textAreaRight" b="textAreaBottom"/>
                <a:pathLst>
                  <a:path w="16847" h="14311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05" name="Google Shape;118;p15"/>
            <p:cNvGrpSpPr/>
            <p:nvPr/>
          </p:nvGrpSpPr>
          <p:grpSpPr>
            <a:xfrm>
              <a:off x="1114920" y="726120"/>
              <a:ext cx="347760" cy="3705840"/>
              <a:chOff x="1114920" y="726120"/>
              <a:chExt cx="347760" cy="3705840"/>
            </a:xfrm>
          </p:grpSpPr>
          <p:sp>
            <p:nvSpPr>
              <p:cNvPr id="106" name="Google Shape;119;p15"/>
              <p:cNvSpPr/>
              <p:nvPr/>
            </p:nvSpPr>
            <p:spPr>
              <a:xfrm flipH="1">
                <a:off x="1323720" y="847440"/>
                <a:ext cx="138600" cy="3584520"/>
              </a:xfrm>
              <a:custGeom>
                <a:avLst/>
                <a:gdLst>
                  <a:gd name="textAreaLeft" fmla="*/ -360 w 138600"/>
                  <a:gd name="textAreaRight" fmla="*/ 138600 w 138600"/>
                  <a:gd name="textAreaTop" fmla="*/ 0 h 3584520"/>
                  <a:gd name="textAreaBottom" fmla="*/ 3584880 h 3584520"/>
                </a:gdLst>
                <a:ahLst/>
                <a:rect l="textAreaLeft" t="textAreaTop" r="textAreaRight" b="textAreaBottom"/>
                <a:pathLst>
                  <a:path w="4004" h="10337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7" name="Google Shape;120;p15"/>
              <p:cNvSpPr/>
              <p:nvPr/>
            </p:nvSpPr>
            <p:spPr>
              <a:xfrm flipH="1">
                <a:off x="1114560" y="726120"/>
                <a:ext cx="138600" cy="3584520"/>
              </a:xfrm>
              <a:custGeom>
                <a:avLst/>
                <a:gdLst>
                  <a:gd name="textAreaLeft" fmla="*/ -360 w 138600"/>
                  <a:gd name="textAreaRight" fmla="*/ 138600 w 138600"/>
                  <a:gd name="textAreaTop" fmla="*/ 0 h 3584520"/>
                  <a:gd name="textAreaBottom" fmla="*/ 3584880 h 3584520"/>
                </a:gdLst>
                <a:ahLst/>
                <a:rect l="textAreaLeft" t="textAreaTop" r="textAreaRight" b="textAreaBottom"/>
                <a:pathLst>
                  <a:path w="4004" h="103375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08" name="Google Shape;121;p15"/>
          <p:cNvGrpSpPr/>
          <p:nvPr/>
        </p:nvGrpSpPr>
        <p:grpSpPr>
          <a:xfrm>
            <a:off x="2011320" y="1310040"/>
            <a:ext cx="1495440" cy="3876120"/>
            <a:chOff x="2011320" y="1310040"/>
            <a:chExt cx="1495440" cy="3876120"/>
          </a:xfrm>
        </p:grpSpPr>
        <p:sp>
          <p:nvSpPr>
            <p:cNvPr id="109" name="Google Shape;122;p15"/>
            <p:cNvSpPr/>
            <p:nvPr/>
          </p:nvSpPr>
          <p:spPr>
            <a:xfrm flipH="1">
              <a:off x="2755800" y="2797920"/>
              <a:ext cx="750600" cy="708840"/>
            </a:xfrm>
            <a:custGeom>
              <a:avLst/>
              <a:gdLst>
                <a:gd name="textAreaLeft" fmla="*/ -360 w 750600"/>
                <a:gd name="textAreaRight" fmla="*/ 750600 w 750600"/>
                <a:gd name="textAreaTop" fmla="*/ 0 h 708840"/>
                <a:gd name="textAreaBottom" fmla="*/ 709200 h 708840"/>
              </a:gdLst>
              <a:ahLst/>
              <a:rect l="textAreaLeft" t="textAreaTop" r="textAreaRight" b="textAreaBottom"/>
              <a:pathLst>
                <a:path w="21650" h="20449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Google Shape;123;p15"/>
            <p:cNvSpPr/>
            <p:nvPr/>
          </p:nvSpPr>
          <p:spPr>
            <a:xfrm flipH="1">
              <a:off x="2046240" y="2802240"/>
              <a:ext cx="709920" cy="2383920"/>
            </a:xfrm>
            <a:custGeom>
              <a:avLst/>
              <a:gdLst>
                <a:gd name="textAreaLeft" fmla="*/ 360 w 709920"/>
                <a:gd name="textAreaRight" fmla="*/ 710640 w 709920"/>
                <a:gd name="textAreaTop" fmla="*/ 0 h 2383920"/>
                <a:gd name="textAreaBottom" fmla="*/ 2384280 h 2383920"/>
              </a:gdLst>
              <a:ahLst/>
              <a:rect l="textAreaLeft" t="textAreaTop" r="textAreaRight" b="textAreaBottom"/>
              <a:pathLst>
                <a:path w="20482" h="68750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" name="Google Shape;124;p15"/>
            <p:cNvSpPr/>
            <p:nvPr/>
          </p:nvSpPr>
          <p:spPr>
            <a:xfrm flipH="1">
              <a:off x="2102040" y="454788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Google Shape;125;p15"/>
            <p:cNvSpPr/>
            <p:nvPr/>
          </p:nvSpPr>
          <p:spPr>
            <a:xfrm flipH="1">
              <a:off x="2102040" y="316440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Google Shape;126;p15"/>
            <p:cNvSpPr/>
            <p:nvPr/>
          </p:nvSpPr>
          <p:spPr>
            <a:xfrm flipH="1">
              <a:off x="2102040" y="356004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Google Shape;127;p15"/>
            <p:cNvSpPr/>
            <p:nvPr/>
          </p:nvSpPr>
          <p:spPr>
            <a:xfrm flipH="1">
              <a:off x="2102040" y="336240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Google Shape;128;p15"/>
            <p:cNvSpPr/>
            <p:nvPr/>
          </p:nvSpPr>
          <p:spPr>
            <a:xfrm flipH="1">
              <a:off x="2102040" y="375768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8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Google Shape;129;p15"/>
            <p:cNvSpPr/>
            <p:nvPr/>
          </p:nvSpPr>
          <p:spPr>
            <a:xfrm flipH="1">
              <a:off x="2102040" y="395460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Google Shape;130;p15"/>
            <p:cNvSpPr/>
            <p:nvPr/>
          </p:nvSpPr>
          <p:spPr>
            <a:xfrm flipH="1">
              <a:off x="2102040" y="415224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Google Shape;131;p15"/>
            <p:cNvSpPr/>
            <p:nvPr/>
          </p:nvSpPr>
          <p:spPr>
            <a:xfrm flipH="1">
              <a:off x="2102040" y="4350240"/>
              <a:ext cx="581400" cy="4669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466920"/>
                <a:gd name="textAreaBottom" fmla="*/ 467280 h 466920"/>
              </a:gdLst>
              <a:ahLst/>
              <a:rect l="textAreaLeft" t="textAreaTop" r="textAreaRight" b="textAreaBottom"/>
              <a:pathLst>
                <a:path w="16780" h="13477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Google Shape;132;p15"/>
            <p:cNvSpPr/>
            <p:nvPr/>
          </p:nvSpPr>
          <p:spPr>
            <a:xfrm flipH="1">
              <a:off x="2755800" y="2802240"/>
              <a:ext cx="711000" cy="2383920"/>
            </a:xfrm>
            <a:custGeom>
              <a:avLst/>
              <a:gdLst>
                <a:gd name="textAreaLeft" fmla="*/ -360 w 711000"/>
                <a:gd name="textAreaRight" fmla="*/ 711000 w 711000"/>
                <a:gd name="textAreaTop" fmla="*/ 0 h 2383920"/>
                <a:gd name="textAreaBottom" fmla="*/ 2384280 h 2383920"/>
              </a:gdLst>
              <a:ahLst/>
              <a:rect l="textAreaLeft" t="textAreaTop" r="textAreaRight" b="textAreaBottom"/>
              <a:pathLst>
                <a:path w="20516" h="68750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" name="Google Shape;133;p15"/>
            <p:cNvSpPr/>
            <p:nvPr/>
          </p:nvSpPr>
          <p:spPr>
            <a:xfrm flipH="1">
              <a:off x="2011320" y="2367360"/>
              <a:ext cx="1495440" cy="862560"/>
            </a:xfrm>
            <a:custGeom>
              <a:avLst/>
              <a:gdLst>
                <a:gd name="textAreaLeft" fmla="*/ 360 w 1495440"/>
                <a:gd name="textAreaRight" fmla="*/ 1496160 w 1495440"/>
                <a:gd name="textAreaTop" fmla="*/ 0 h 862560"/>
                <a:gd name="textAreaBottom" fmla="*/ 862920 h 862560"/>
              </a:gdLst>
              <a:ahLst/>
              <a:rect l="textAreaLeft" t="textAreaTop" r="textAreaRight" b="textAreaBottom"/>
              <a:pathLst>
                <a:path w="43132" h="24885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Google Shape;134;p15"/>
            <p:cNvSpPr/>
            <p:nvPr/>
          </p:nvSpPr>
          <p:spPr>
            <a:xfrm flipH="1">
              <a:off x="2141640" y="1310040"/>
              <a:ext cx="1229400" cy="709920"/>
            </a:xfrm>
            <a:custGeom>
              <a:avLst/>
              <a:gdLst>
                <a:gd name="textAreaLeft" fmla="*/ -360 w 1229400"/>
                <a:gd name="textAreaRight" fmla="*/ 1229400 w 1229400"/>
                <a:gd name="textAreaTop" fmla="*/ 0 h 709920"/>
                <a:gd name="textAreaBottom" fmla="*/ 710280 h 709920"/>
              </a:gdLst>
              <a:ahLst/>
              <a:rect l="textAreaLeft" t="textAreaTop" r="textAreaRight" b="textAreaBottom"/>
              <a:pathLst>
                <a:path w="35459" h="20482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Google Shape;135;p15"/>
            <p:cNvSpPr/>
            <p:nvPr/>
          </p:nvSpPr>
          <p:spPr>
            <a:xfrm flipH="1">
              <a:off x="2757960" y="1663200"/>
              <a:ext cx="615240" cy="1488600"/>
            </a:xfrm>
            <a:custGeom>
              <a:avLst/>
              <a:gdLst>
                <a:gd name="textAreaLeft" fmla="*/ -360 w 615240"/>
                <a:gd name="textAreaRight" fmla="*/ 615240 w 615240"/>
                <a:gd name="textAreaTop" fmla="*/ 0 h 1488600"/>
                <a:gd name="textAreaBottom" fmla="*/ 1488960 h 1488600"/>
              </a:gdLst>
              <a:ahLst/>
              <a:rect l="textAreaLeft" t="textAreaTop" r="textAreaRight" b="textAreaBottom"/>
              <a:pathLst>
                <a:path w="17747" h="42932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" name="Google Shape;136;p15"/>
            <p:cNvSpPr/>
            <p:nvPr/>
          </p:nvSpPr>
          <p:spPr>
            <a:xfrm flipH="1">
              <a:off x="3009240" y="1872360"/>
              <a:ext cx="114120" cy="11343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1134360"/>
                <a:gd name="textAreaBottom" fmla="*/ 1134720 h 1134360"/>
              </a:gdLst>
              <a:ahLst/>
              <a:rect l="textAreaLeft" t="textAreaTop" r="textAreaRight" b="textAreaBottom"/>
              <a:pathLst>
                <a:path w="3304" h="3272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Google Shape;137;p15"/>
            <p:cNvSpPr/>
            <p:nvPr/>
          </p:nvSpPr>
          <p:spPr>
            <a:xfrm flipH="1">
              <a:off x="2143800" y="1663200"/>
              <a:ext cx="613800" cy="1488600"/>
            </a:xfrm>
            <a:custGeom>
              <a:avLst/>
              <a:gdLst>
                <a:gd name="textAreaLeft" fmla="*/ -360 w 613800"/>
                <a:gd name="textAreaRight" fmla="*/ 613800 w 613800"/>
                <a:gd name="textAreaTop" fmla="*/ 0 h 1488600"/>
                <a:gd name="textAreaBottom" fmla="*/ 1488960 h 1488600"/>
              </a:gdLst>
              <a:ahLst/>
              <a:rect l="textAreaLeft" t="textAreaTop" r="textAreaRight" b="textAreaBottom"/>
              <a:pathLst>
                <a:path w="17714" h="42932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Google Shape;138;p15"/>
            <p:cNvSpPr/>
            <p:nvPr/>
          </p:nvSpPr>
          <p:spPr>
            <a:xfrm flipH="1">
              <a:off x="2393640" y="1872360"/>
              <a:ext cx="114120" cy="1134360"/>
            </a:xfrm>
            <a:custGeom>
              <a:avLst/>
              <a:gdLst>
                <a:gd name="textAreaLeft" fmla="*/ -360 w 114120"/>
                <a:gd name="textAreaRight" fmla="*/ 114120 w 114120"/>
                <a:gd name="textAreaTop" fmla="*/ 0 h 1134360"/>
                <a:gd name="textAreaBottom" fmla="*/ 1134720 h 1134360"/>
              </a:gdLst>
              <a:ahLst/>
              <a:rect l="textAreaLeft" t="textAreaTop" r="textAreaRight" b="textAreaBottom"/>
              <a:pathLst>
                <a:path w="3304" h="3272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6" name="Google Shape;139;p15"/>
          <p:cNvGrpSpPr/>
          <p:nvPr/>
        </p:nvGrpSpPr>
        <p:grpSpPr>
          <a:xfrm>
            <a:off x="2981880" y="2424240"/>
            <a:ext cx="1495440" cy="3323160"/>
            <a:chOff x="2981880" y="2424240"/>
            <a:chExt cx="1495440" cy="3323160"/>
          </a:xfrm>
        </p:grpSpPr>
        <p:sp>
          <p:nvSpPr>
            <p:cNvPr id="127" name="Google Shape;140;p15"/>
            <p:cNvSpPr/>
            <p:nvPr/>
          </p:nvSpPr>
          <p:spPr>
            <a:xfrm flipH="1">
              <a:off x="3030840" y="2885760"/>
              <a:ext cx="695880" cy="2861640"/>
            </a:xfrm>
            <a:custGeom>
              <a:avLst/>
              <a:gdLst>
                <a:gd name="textAreaLeft" fmla="*/ -360 w 695880"/>
                <a:gd name="textAreaRight" fmla="*/ 695880 w 695880"/>
                <a:gd name="textAreaTop" fmla="*/ 0 h 2861640"/>
                <a:gd name="textAreaBottom" fmla="*/ 2862000 h 2861640"/>
              </a:gdLst>
              <a:ahLst/>
              <a:rect l="textAreaLeft" t="textAreaTop" r="textAreaRight" b="textAreaBottom"/>
              <a:pathLst>
                <a:path w="20082" h="82527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Google Shape;141;p15"/>
            <p:cNvSpPr/>
            <p:nvPr/>
          </p:nvSpPr>
          <p:spPr>
            <a:xfrm flipH="1">
              <a:off x="3727440" y="2885760"/>
              <a:ext cx="695880" cy="2861640"/>
            </a:xfrm>
            <a:custGeom>
              <a:avLst/>
              <a:gdLst>
                <a:gd name="textAreaLeft" fmla="*/ -360 w 695880"/>
                <a:gd name="textAreaRight" fmla="*/ 695880 w 695880"/>
                <a:gd name="textAreaTop" fmla="*/ 0 h 2861640"/>
                <a:gd name="textAreaBottom" fmla="*/ 2862000 h 2861640"/>
              </a:gdLst>
              <a:ahLst/>
              <a:rect l="textAreaLeft" t="textAreaTop" r="textAreaRight" b="textAreaBottom"/>
              <a:pathLst>
                <a:path w="20082" h="82527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" name="Google Shape;142;p15"/>
            <p:cNvSpPr/>
            <p:nvPr/>
          </p:nvSpPr>
          <p:spPr>
            <a:xfrm flipH="1">
              <a:off x="2981880" y="2879640"/>
              <a:ext cx="745920" cy="49140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491400"/>
                <a:gd name="textAreaBottom" fmla="*/ 491760 h 491400"/>
              </a:gdLst>
              <a:ahLst/>
              <a:rect l="textAreaLeft" t="textAreaTop" r="textAreaRight" b="textAreaBottom"/>
              <a:pathLst>
                <a:path w="21516" h="14178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Google Shape;143;p15"/>
            <p:cNvSpPr/>
            <p:nvPr/>
          </p:nvSpPr>
          <p:spPr>
            <a:xfrm flipH="1">
              <a:off x="3473640" y="3386520"/>
              <a:ext cx="254160" cy="33156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1560"/>
                <a:gd name="textAreaBottom" fmla="*/ 331920 h 331560"/>
              </a:gdLst>
              <a:ahLst/>
              <a:rect l="textAreaLeft" t="textAreaTop" r="textAreaRight" b="textAreaBottom"/>
              <a:pathLst>
                <a:path w="7339" h="9574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1" name="Google Shape;144;p15"/>
            <p:cNvSpPr/>
            <p:nvPr/>
          </p:nvSpPr>
          <p:spPr>
            <a:xfrm flipH="1">
              <a:off x="3473640" y="363276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1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Google Shape;145;p15"/>
            <p:cNvSpPr/>
            <p:nvPr/>
          </p:nvSpPr>
          <p:spPr>
            <a:xfrm flipH="1">
              <a:off x="3473640" y="3878280"/>
              <a:ext cx="254160" cy="33156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1560"/>
                <a:gd name="textAreaBottom" fmla="*/ 331920 h 331560"/>
              </a:gdLst>
              <a:ahLst/>
              <a:rect l="textAreaLeft" t="textAreaTop" r="textAreaRight" b="textAreaBottom"/>
              <a:pathLst>
                <a:path w="7339" h="9575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Google Shape;146;p15"/>
            <p:cNvSpPr/>
            <p:nvPr/>
          </p:nvSpPr>
          <p:spPr>
            <a:xfrm flipH="1">
              <a:off x="3473640" y="412452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2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4" name="Google Shape;147;p15"/>
            <p:cNvSpPr/>
            <p:nvPr/>
          </p:nvSpPr>
          <p:spPr>
            <a:xfrm flipH="1">
              <a:off x="3473640" y="437076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1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5" name="Google Shape;148;p15"/>
            <p:cNvSpPr/>
            <p:nvPr/>
          </p:nvSpPr>
          <p:spPr>
            <a:xfrm flipH="1">
              <a:off x="3473640" y="4616280"/>
              <a:ext cx="254160" cy="33156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1560"/>
                <a:gd name="textAreaBottom" fmla="*/ 331920 h 331560"/>
              </a:gdLst>
              <a:ahLst/>
              <a:rect l="textAreaLeft" t="textAreaTop" r="textAreaRight" b="textAreaBottom"/>
              <a:pathLst>
                <a:path w="7339" h="9575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Google Shape;149;p15"/>
            <p:cNvSpPr/>
            <p:nvPr/>
          </p:nvSpPr>
          <p:spPr>
            <a:xfrm flipH="1">
              <a:off x="3473640" y="486252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1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7" name="Google Shape;150;p15"/>
            <p:cNvSpPr/>
            <p:nvPr/>
          </p:nvSpPr>
          <p:spPr>
            <a:xfrm flipH="1">
              <a:off x="3473640" y="5107680"/>
              <a:ext cx="254160" cy="33156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1560"/>
                <a:gd name="textAreaBottom" fmla="*/ 331920 h 331560"/>
              </a:gdLst>
              <a:ahLst/>
              <a:rect l="textAreaLeft" t="textAreaTop" r="textAreaRight" b="textAreaBottom"/>
              <a:pathLst>
                <a:path w="7339" h="9575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8" name="Google Shape;151;p15"/>
            <p:cNvSpPr/>
            <p:nvPr/>
          </p:nvSpPr>
          <p:spPr>
            <a:xfrm flipH="1">
              <a:off x="3325680" y="330192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7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9" name="Google Shape;152;p15"/>
            <p:cNvSpPr/>
            <p:nvPr/>
          </p:nvSpPr>
          <p:spPr>
            <a:xfrm flipH="1">
              <a:off x="3178800" y="321660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Google Shape;153;p15"/>
            <p:cNvSpPr/>
            <p:nvPr/>
          </p:nvSpPr>
          <p:spPr>
            <a:xfrm flipH="1">
              <a:off x="3031200" y="3132000"/>
              <a:ext cx="106200" cy="24480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4800"/>
                <a:gd name="textAreaBottom" fmla="*/ 245160 h 244800"/>
              </a:gdLst>
              <a:ahLst/>
              <a:rect l="textAreaLeft" t="textAreaTop" r="textAreaRight" b="textAreaBottom"/>
              <a:pathLst>
                <a:path w="3070" h="7073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Google Shape;154;p15"/>
            <p:cNvSpPr/>
            <p:nvPr/>
          </p:nvSpPr>
          <p:spPr>
            <a:xfrm flipH="1">
              <a:off x="3325680" y="354744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2" name="Google Shape;155;p15"/>
            <p:cNvSpPr/>
            <p:nvPr/>
          </p:nvSpPr>
          <p:spPr>
            <a:xfrm flipH="1">
              <a:off x="3178800" y="346284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" name="Google Shape;156;p15"/>
            <p:cNvSpPr/>
            <p:nvPr/>
          </p:nvSpPr>
          <p:spPr>
            <a:xfrm flipH="1">
              <a:off x="3031200" y="337716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" name="Google Shape;157;p15"/>
            <p:cNvSpPr/>
            <p:nvPr/>
          </p:nvSpPr>
          <p:spPr>
            <a:xfrm flipH="1">
              <a:off x="3325680" y="379368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" name="Google Shape;158;p15"/>
            <p:cNvSpPr/>
            <p:nvPr/>
          </p:nvSpPr>
          <p:spPr>
            <a:xfrm flipH="1">
              <a:off x="3178800" y="370800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6" name="Google Shape;159;p15"/>
            <p:cNvSpPr/>
            <p:nvPr/>
          </p:nvSpPr>
          <p:spPr>
            <a:xfrm flipH="1">
              <a:off x="3031200" y="362376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7" name="Google Shape;160;p15"/>
            <p:cNvSpPr/>
            <p:nvPr/>
          </p:nvSpPr>
          <p:spPr>
            <a:xfrm flipH="1">
              <a:off x="3325680" y="4038840"/>
              <a:ext cx="107280" cy="24732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7320"/>
                <a:gd name="textAreaBottom" fmla="*/ 247680 h 247320"/>
              </a:gdLst>
              <a:ahLst/>
              <a:rect l="textAreaLeft" t="textAreaTop" r="textAreaRight" b="textAreaBottom"/>
              <a:pathLst>
                <a:path w="3103" h="7139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" name="Google Shape;161;p15"/>
            <p:cNvSpPr/>
            <p:nvPr/>
          </p:nvSpPr>
          <p:spPr>
            <a:xfrm flipH="1">
              <a:off x="3178800" y="395460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9" name="Google Shape;162;p15"/>
            <p:cNvSpPr/>
            <p:nvPr/>
          </p:nvSpPr>
          <p:spPr>
            <a:xfrm flipH="1">
              <a:off x="3031200" y="386892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0" name="Google Shape;163;p15"/>
            <p:cNvSpPr/>
            <p:nvPr/>
          </p:nvSpPr>
          <p:spPr>
            <a:xfrm flipH="1">
              <a:off x="3325680" y="428544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1" name="Google Shape;164;p15"/>
            <p:cNvSpPr/>
            <p:nvPr/>
          </p:nvSpPr>
          <p:spPr>
            <a:xfrm flipH="1">
              <a:off x="3178800" y="4200840"/>
              <a:ext cx="107280" cy="24480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4800"/>
                <a:gd name="textAreaBottom" fmla="*/ 245160 h 244800"/>
              </a:gdLst>
              <a:ahLst/>
              <a:rect l="textAreaLeft" t="textAreaTop" r="textAreaRight" b="textAreaBottom"/>
              <a:pathLst>
                <a:path w="3103" h="707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2" name="Google Shape;165;p15"/>
            <p:cNvSpPr/>
            <p:nvPr/>
          </p:nvSpPr>
          <p:spPr>
            <a:xfrm flipH="1">
              <a:off x="3031200" y="411516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Google Shape;166;p15"/>
            <p:cNvSpPr/>
            <p:nvPr/>
          </p:nvSpPr>
          <p:spPr>
            <a:xfrm flipH="1">
              <a:off x="3325680" y="453168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4" name="Google Shape;167;p15"/>
            <p:cNvSpPr/>
            <p:nvPr/>
          </p:nvSpPr>
          <p:spPr>
            <a:xfrm flipH="1">
              <a:off x="3178800" y="444600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Google Shape;168;p15"/>
            <p:cNvSpPr/>
            <p:nvPr/>
          </p:nvSpPr>
          <p:spPr>
            <a:xfrm flipH="1">
              <a:off x="3031200" y="436176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6" name="Google Shape;169;p15"/>
            <p:cNvSpPr/>
            <p:nvPr/>
          </p:nvSpPr>
          <p:spPr>
            <a:xfrm flipH="1">
              <a:off x="3325680" y="477684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7" name="Google Shape;170;p15"/>
            <p:cNvSpPr/>
            <p:nvPr/>
          </p:nvSpPr>
          <p:spPr>
            <a:xfrm flipH="1">
              <a:off x="3178800" y="469260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8" name="Google Shape;171;p15"/>
            <p:cNvSpPr/>
            <p:nvPr/>
          </p:nvSpPr>
          <p:spPr>
            <a:xfrm flipH="1">
              <a:off x="3031200" y="460692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9" name="Google Shape;172;p15"/>
            <p:cNvSpPr/>
            <p:nvPr/>
          </p:nvSpPr>
          <p:spPr>
            <a:xfrm flipH="1">
              <a:off x="3325680" y="502344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0" name="Google Shape;173;p15"/>
            <p:cNvSpPr/>
            <p:nvPr/>
          </p:nvSpPr>
          <p:spPr>
            <a:xfrm flipH="1">
              <a:off x="3178800" y="4937760"/>
              <a:ext cx="107280" cy="24624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3" h="7106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1" name="Google Shape;174;p15"/>
            <p:cNvSpPr/>
            <p:nvPr/>
          </p:nvSpPr>
          <p:spPr>
            <a:xfrm flipH="1">
              <a:off x="3031200" y="485316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2" name="Google Shape;175;p15"/>
            <p:cNvSpPr/>
            <p:nvPr/>
          </p:nvSpPr>
          <p:spPr>
            <a:xfrm flipH="1">
              <a:off x="2981880" y="2485440"/>
              <a:ext cx="1495440" cy="863640"/>
            </a:xfrm>
            <a:custGeom>
              <a:avLst/>
              <a:gdLst>
                <a:gd name="textAreaLeft" fmla="*/ 360 w 1495440"/>
                <a:gd name="textAreaRight" fmla="*/ 1496160 w 1495440"/>
                <a:gd name="textAreaTop" fmla="*/ 0 h 863640"/>
                <a:gd name="textAreaBottom" fmla="*/ 864000 h 863640"/>
              </a:gdLst>
              <a:ahLst/>
              <a:rect l="textAreaLeft" t="textAreaTop" r="textAreaRight" b="textAreaBottom"/>
              <a:pathLst>
                <a:path w="43131" h="24919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3" name="Google Shape;176;p15"/>
            <p:cNvSpPr/>
            <p:nvPr/>
          </p:nvSpPr>
          <p:spPr>
            <a:xfrm flipH="1">
              <a:off x="2981880" y="2424240"/>
              <a:ext cx="1495440" cy="862560"/>
            </a:xfrm>
            <a:custGeom>
              <a:avLst/>
              <a:gdLst>
                <a:gd name="textAreaLeft" fmla="*/ 360 w 1495440"/>
                <a:gd name="textAreaRight" fmla="*/ 1496160 w 1495440"/>
                <a:gd name="textAreaTop" fmla="*/ 0 h 862560"/>
                <a:gd name="textAreaBottom" fmla="*/ 862920 h 862560"/>
              </a:gdLst>
              <a:ahLst/>
              <a:rect l="textAreaLeft" t="textAreaTop" r="textAreaRight" b="textAreaBottom"/>
              <a:pathLst>
                <a:path w="43131" h="24886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4" name="Google Shape;177;p15"/>
            <p:cNvSpPr/>
            <p:nvPr/>
          </p:nvSpPr>
          <p:spPr>
            <a:xfrm flipH="1">
              <a:off x="3105720" y="2495880"/>
              <a:ext cx="1247760" cy="720360"/>
            </a:xfrm>
            <a:custGeom>
              <a:avLst/>
              <a:gdLst>
                <a:gd name="textAreaLeft" fmla="*/ 360 w 1247760"/>
                <a:gd name="textAreaRight" fmla="*/ 1248480 w 1247760"/>
                <a:gd name="textAreaTop" fmla="*/ 0 h 720360"/>
                <a:gd name="textAreaBottom" fmla="*/ 720720 h 720360"/>
              </a:gdLst>
              <a:ahLst/>
              <a:rect l="textAreaLeft" t="textAreaTop" r="textAreaRight" b="textAreaBottom"/>
              <a:pathLst>
                <a:path w="35993" h="20782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" name="Google Shape;178;p15"/>
            <p:cNvSpPr/>
            <p:nvPr/>
          </p:nvSpPr>
          <p:spPr>
            <a:xfrm flipH="1">
              <a:off x="3727440" y="2854440"/>
              <a:ext cx="749160" cy="494640"/>
            </a:xfrm>
            <a:custGeom>
              <a:avLst/>
              <a:gdLst>
                <a:gd name="textAreaLeft" fmla="*/ -360 w 749160"/>
                <a:gd name="textAreaRight" fmla="*/ 749160 w 749160"/>
                <a:gd name="textAreaTop" fmla="*/ 0 h 494640"/>
                <a:gd name="textAreaBottom" fmla="*/ 495000 h 494640"/>
              </a:gdLst>
              <a:ahLst/>
              <a:rect l="textAreaLeft" t="textAreaTop" r="textAreaRight" b="textAreaBottom"/>
              <a:pathLst>
                <a:path w="21616" h="14278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" name="Google Shape;179;p15"/>
            <p:cNvSpPr/>
            <p:nvPr/>
          </p:nvSpPr>
          <p:spPr>
            <a:xfrm flipH="1">
              <a:off x="2981880" y="2856600"/>
              <a:ext cx="745920" cy="49248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492480"/>
                <a:gd name="textAreaBottom" fmla="*/ 492840 h 492480"/>
              </a:gdLst>
              <a:ahLst/>
              <a:rect l="textAreaLeft" t="textAreaTop" r="textAreaRight" b="textAreaBottom"/>
              <a:pathLst>
                <a:path w="21516" h="14211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7" name="Google Shape;180;p15"/>
            <p:cNvSpPr/>
            <p:nvPr/>
          </p:nvSpPr>
          <p:spPr>
            <a:xfrm flipH="1">
              <a:off x="3728520" y="2699280"/>
              <a:ext cx="535320" cy="490320"/>
            </a:xfrm>
            <a:custGeom>
              <a:avLst/>
              <a:gdLst>
                <a:gd name="textAreaLeft" fmla="*/ -360 w 535320"/>
                <a:gd name="textAreaRight" fmla="*/ 535320 w 535320"/>
                <a:gd name="textAreaTop" fmla="*/ 0 h 490320"/>
                <a:gd name="textAreaBottom" fmla="*/ 490680 h 490320"/>
              </a:gdLst>
              <a:ahLst/>
              <a:rect l="textAreaLeft" t="textAreaTop" r="textAreaRight" b="textAreaBottom"/>
              <a:pathLst>
                <a:path w="15445" h="141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8" name="Google Shape;181;p15"/>
            <p:cNvSpPr/>
            <p:nvPr/>
          </p:nvSpPr>
          <p:spPr>
            <a:xfrm flipH="1">
              <a:off x="3728520" y="2699280"/>
              <a:ext cx="535320" cy="490320"/>
            </a:xfrm>
            <a:custGeom>
              <a:avLst/>
              <a:gdLst>
                <a:gd name="textAreaLeft" fmla="*/ -360 w 535320"/>
                <a:gd name="textAreaRight" fmla="*/ 535320 w 535320"/>
                <a:gd name="textAreaTop" fmla="*/ 0 h 490320"/>
                <a:gd name="textAreaBottom" fmla="*/ 490680 h 490320"/>
              </a:gdLst>
              <a:ahLst/>
              <a:rect l="textAreaLeft" t="textAreaTop" r="textAreaRight" b="textAreaBottom"/>
              <a:pathLst>
                <a:path w="15445" h="141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9" name="Google Shape;182;p15"/>
            <p:cNvSpPr/>
            <p:nvPr/>
          </p:nvSpPr>
          <p:spPr>
            <a:xfrm flipH="1">
              <a:off x="3195000" y="2593080"/>
              <a:ext cx="1068480" cy="413640"/>
            </a:xfrm>
            <a:custGeom>
              <a:avLst/>
              <a:gdLst>
                <a:gd name="textAreaLeft" fmla="*/ 360 w 1068480"/>
                <a:gd name="textAreaRight" fmla="*/ 1069200 w 1068480"/>
                <a:gd name="textAreaTop" fmla="*/ 0 h 413640"/>
                <a:gd name="textAreaBottom" fmla="*/ 414000 h 413640"/>
              </a:gdLst>
              <a:ahLst/>
              <a:rect l="textAreaLeft" t="textAreaTop" r="textAreaRight" b="textAreaBottom"/>
              <a:pathLst>
                <a:path w="30822" h="1194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0" name="Google Shape;183;p15"/>
            <p:cNvSpPr/>
            <p:nvPr/>
          </p:nvSpPr>
          <p:spPr>
            <a:xfrm flipH="1">
              <a:off x="3195000" y="2883600"/>
              <a:ext cx="536400" cy="308520"/>
            </a:xfrm>
            <a:custGeom>
              <a:avLst/>
              <a:gdLst>
                <a:gd name="textAreaLeft" fmla="*/ 360 w 536400"/>
                <a:gd name="textAreaRight" fmla="*/ 537120 w 536400"/>
                <a:gd name="textAreaTop" fmla="*/ 0 h 308520"/>
                <a:gd name="textAreaBottom" fmla="*/ 308880 h 308520"/>
              </a:gdLst>
              <a:ahLst/>
              <a:rect l="textAreaLeft" t="textAreaTop" r="textAreaRight" b="textAreaBottom"/>
              <a:pathLst>
                <a:path w="15478" h="890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1" name="Google Shape;184;p15"/>
          <p:cNvGrpSpPr/>
          <p:nvPr/>
        </p:nvGrpSpPr>
        <p:grpSpPr>
          <a:xfrm>
            <a:off x="4011480" y="3564720"/>
            <a:ext cx="1495440" cy="2777040"/>
            <a:chOff x="4011480" y="3564720"/>
            <a:chExt cx="1495440" cy="2777040"/>
          </a:xfrm>
        </p:grpSpPr>
        <p:sp>
          <p:nvSpPr>
            <p:cNvPr id="172" name="Google Shape;185;p15"/>
            <p:cNvSpPr/>
            <p:nvPr/>
          </p:nvSpPr>
          <p:spPr>
            <a:xfrm flipH="1">
              <a:off x="4169880" y="3868920"/>
              <a:ext cx="254160" cy="33156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1560"/>
                <a:gd name="textAreaBottom" fmla="*/ 331920 h 331560"/>
              </a:gdLst>
              <a:ahLst/>
              <a:rect l="textAreaLeft" t="textAreaTop" r="textAreaRight" b="textAreaBottom"/>
              <a:pathLst>
                <a:path w="7339" h="9574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3" name="Google Shape;186;p15"/>
            <p:cNvSpPr/>
            <p:nvPr/>
          </p:nvSpPr>
          <p:spPr>
            <a:xfrm flipH="1">
              <a:off x="4169880" y="3868920"/>
              <a:ext cx="254160" cy="159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159480"/>
                <a:gd name="textAreaBottom" fmla="*/ 159840 h 159480"/>
              </a:gdLst>
              <a:ahLst/>
              <a:rect l="textAreaLeft" t="textAreaTop" r="textAreaRight" b="textAreaBottom"/>
              <a:pathLst>
                <a:path w="7339" h="4604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4" name="Google Shape;187;p15"/>
            <p:cNvSpPr/>
            <p:nvPr/>
          </p:nvSpPr>
          <p:spPr>
            <a:xfrm flipH="1">
              <a:off x="4169880" y="411516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1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5" name="Google Shape;188;p15"/>
            <p:cNvSpPr/>
            <p:nvPr/>
          </p:nvSpPr>
          <p:spPr>
            <a:xfrm flipH="1">
              <a:off x="4169880" y="4115160"/>
              <a:ext cx="254160" cy="159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159480"/>
                <a:gd name="textAreaBottom" fmla="*/ 159840 h 159480"/>
              </a:gdLst>
              <a:ahLst/>
              <a:rect l="textAreaLeft" t="textAreaTop" r="textAreaRight" b="textAreaBottom"/>
              <a:pathLst>
                <a:path w="7339" h="4604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6" name="Google Shape;189;p15"/>
            <p:cNvSpPr/>
            <p:nvPr/>
          </p:nvSpPr>
          <p:spPr>
            <a:xfrm flipH="1">
              <a:off x="4169880" y="436176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1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7" name="Google Shape;190;p15"/>
            <p:cNvSpPr/>
            <p:nvPr/>
          </p:nvSpPr>
          <p:spPr>
            <a:xfrm flipH="1">
              <a:off x="4169880" y="4361760"/>
              <a:ext cx="254160" cy="15804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158040"/>
                <a:gd name="textAreaBottom" fmla="*/ 158400 h 158040"/>
              </a:gdLst>
              <a:ahLst/>
              <a:rect l="textAreaLeft" t="textAreaTop" r="textAreaRight" b="textAreaBottom"/>
              <a:pathLst>
                <a:path w="7339" h="4571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8" name="Google Shape;191;p15"/>
            <p:cNvSpPr/>
            <p:nvPr/>
          </p:nvSpPr>
          <p:spPr>
            <a:xfrm flipH="1">
              <a:off x="4169880" y="4606920"/>
              <a:ext cx="254160" cy="33156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1560"/>
                <a:gd name="textAreaBottom" fmla="*/ 331920 h 331560"/>
              </a:gdLst>
              <a:ahLst/>
              <a:rect l="textAreaLeft" t="textAreaTop" r="textAreaRight" b="textAreaBottom"/>
              <a:pathLst>
                <a:path w="7339" h="9575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9" name="Google Shape;192;p15"/>
            <p:cNvSpPr/>
            <p:nvPr/>
          </p:nvSpPr>
          <p:spPr>
            <a:xfrm flipH="1">
              <a:off x="4169880" y="4606920"/>
              <a:ext cx="254160" cy="159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159480"/>
                <a:gd name="textAreaBottom" fmla="*/ 159840 h 159480"/>
              </a:gdLst>
              <a:ahLst/>
              <a:rect l="textAreaLeft" t="textAreaTop" r="textAreaRight" b="textAreaBottom"/>
              <a:pathLst>
                <a:path w="7339" h="4605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0" name="Google Shape;193;p15"/>
            <p:cNvSpPr/>
            <p:nvPr/>
          </p:nvSpPr>
          <p:spPr>
            <a:xfrm flipH="1">
              <a:off x="4169880" y="4853160"/>
              <a:ext cx="254160" cy="330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330480"/>
                <a:gd name="textAreaBottom" fmla="*/ 330840 h 330480"/>
              </a:gdLst>
              <a:ahLst/>
              <a:rect l="textAreaLeft" t="textAreaTop" r="textAreaRight" b="textAreaBottom"/>
              <a:pathLst>
                <a:path w="7339" h="9541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1" name="Google Shape;194;p15"/>
            <p:cNvSpPr/>
            <p:nvPr/>
          </p:nvSpPr>
          <p:spPr>
            <a:xfrm flipH="1">
              <a:off x="4169880" y="4853160"/>
              <a:ext cx="254160" cy="159480"/>
            </a:xfrm>
            <a:custGeom>
              <a:avLst/>
              <a:gdLst>
                <a:gd name="textAreaLeft" fmla="*/ 360 w 254160"/>
                <a:gd name="textAreaRight" fmla="*/ 254880 w 254160"/>
                <a:gd name="textAreaTop" fmla="*/ 0 h 159480"/>
                <a:gd name="textAreaBottom" fmla="*/ 159840 h 159480"/>
              </a:gdLst>
              <a:ahLst/>
              <a:rect l="textAreaLeft" t="textAreaTop" r="textAreaRight" b="textAreaBottom"/>
              <a:pathLst>
                <a:path w="7339" h="4604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2" name="Google Shape;195;p15"/>
            <p:cNvSpPr/>
            <p:nvPr/>
          </p:nvSpPr>
          <p:spPr>
            <a:xfrm flipH="1">
              <a:off x="4022280" y="4038840"/>
              <a:ext cx="106200" cy="24732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7320"/>
                <a:gd name="textAreaBottom" fmla="*/ 247680 h 247320"/>
              </a:gdLst>
              <a:ahLst/>
              <a:rect l="textAreaLeft" t="textAreaTop" r="textAreaRight" b="textAreaBottom"/>
              <a:pathLst>
                <a:path w="3070" h="7139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3" name="Google Shape;196;p15"/>
            <p:cNvSpPr/>
            <p:nvPr/>
          </p:nvSpPr>
          <p:spPr>
            <a:xfrm flipH="1">
              <a:off x="4022280" y="4038840"/>
              <a:ext cx="106200" cy="1904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190440"/>
                <a:gd name="textAreaBottom" fmla="*/ 190800 h 190440"/>
              </a:gdLst>
              <a:ahLst/>
              <a:rect l="textAreaLeft" t="textAreaTop" r="textAreaRight" b="textAreaBottom"/>
              <a:pathLst>
                <a:path w="3070" h="5505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4" name="Google Shape;197;p15"/>
            <p:cNvSpPr/>
            <p:nvPr/>
          </p:nvSpPr>
          <p:spPr>
            <a:xfrm flipH="1">
              <a:off x="4022280" y="428544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5" name="Google Shape;198;p15"/>
            <p:cNvSpPr/>
            <p:nvPr/>
          </p:nvSpPr>
          <p:spPr>
            <a:xfrm flipH="1">
              <a:off x="4022280" y="4285440"/>
              <a:ext cx="106200" cy="1904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190440"/>
                <a:gd name="textAreaBottom" fmla="*/ 190800 h 190440"/>
              </a:gdLst>
              <a:ahLst/>
              <a:rect l="textAreaLeft" t="textAreaTop" r="textAreaRight" b="textAreaBottom"/>
              <a:pathLst>
                <a:path w="3070" h="5505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6" name="Google Shape;199;p15"/>
            <p:cNvSpPr/>
            <p:nvPr/>
          </p:nvSpPr>
          <p:spPr>
            <a:xfrm flipH="1">
              <a:off x="4022280" y="453168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7" name="Google Shape;200;p15"/>
            <p:cNvSpPr/>
            <p:nvPr/>
          </p:nvSpPr>
          <p:spPr>
            <a:xfrm flipH="1">
              <a:off x="4022280" y="4531680"/>
              <a:ext cx="106200" cy="18936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3070" h="5472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8" name="Google Shape;201;p15"/>
            <p:cNvSpPr/>
            <p:nvPr/>
          </p:nvSpPr>
          <p:spPr>
            <a:xfrm flipH="1">
              <a:off x="4022280" y="477684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9" name="Google Shape;202;p15"/>
            <p:cNvSpPr/>
            <p:nvPr/>
          </p:nvSpPr>
          <p:spPr>
            <a:xfrm flipH="1">
              <a:off x="4022280" y="4776840"/>
              <a:ext cx="106200" cy="1904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190440"/>
                <a:gd name="textAreaBottom" fmla="*/ 190800 h 190440"/>
              </a:gdLst>
              <a:ahLst/>
              <a:rect l="textAreaLeft" t="textAreaTop" r="textAreaRight" b="textAreaBottom"/>
              <a:pathLst>
                <a:path w="3070" h="5505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0" name="Google Shape;203;p15"/>
            <p:cNvSpPr/>
            <p:nvPr/>
          </p:nvSpPr>
          <p:spPr>
            <a:xfrm flipH="1">
              <a:off x="4022280" y="5023440"/>
              <a:ext cx="106200" cy="2462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070" h="7106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1" name="Google Shape;204;p15"/>
            <p:cNvSpPr/>
            <p:nvPr/>
          </p:nvSpPr>
          <p:spPr>
            <a:xfrm flipH="1">
              <a:off x="4022280" y="5023440"/>
              <a:ext cx="106200" cy="190440"/>
            </a:xfrm>
            <a:custGeom>
              <a:avLst/>
              <a:gdLst>
                <a:gd name="textAreaLeft" fmla="*/ -360 w 106200"/>
                <a:gd name="textAreaRight" fmla="*/ 106200 w 106200"/>
                <a:gd name="textAreaTop" fmla="*/ 0 h 190440"/>
                <a:gd name="textAreaBottom" fmla="*/ 190800 h 190440"/>
              </a:gdLst>
              <a:ahLst/>
              <a:rect l="textAreaLeft" t="textAreaTop" r="textAreaRight" b="textAreaBottom"/>
              <a:pathLst>
                <a:path w="3070" h="5505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2" name="Google Shape;205;p15"/>
            <p:cNvSpPr/>
            <p:nvPr/>
          </p:nvSpPr>
          <p:spPr>
            <a:xfrm flipH="1">
              <a:off x="4756680" y="3996000"/>
              <a:ext cx="749160" cy="2345760"/>
            </a:xfrm>
            <a:custGeom>
              <a:avLst/>
              <a:gdLst>
                <a:gd name="textAreaLeft" fmla="*/ -360 w 749160"/>
                <a:gd name="textAreaRight" fmla="*/ 749160 w 749160"/>
                <a:gd name="textAreaTop" fmla="*/ 0 h 2345760"/>
                <a:gd name="textAreaBottom" fmla="*/ 2346120 h 2345760"/>
              </a:gdLst>
              <a:ahLst/>
              <a:rect l="textAreaLeft" t="textAreaTop" r="textAreaRight" b="textAreaBottom"/>
              <a:pathLst>
                <a:path w="21616" h="67649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3" name="Google Shape;206;p15"/>
            <p:cNvSpPr/>
            <p:nvPr/>
          </p:nvSpPr>
          <p:spPr>
            <a:xfrm flipH="1">
              <a:off x="4011480" y="3998520"/>
              <a:ext cx="745920" cy="234324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2343240"/>
                <a:gd name="textAreaBottom" fmla="*/ 2343600 h 2343240"/>
              </a:gdLst>
              <a:ahLst/>
              <a:rect l="textAreaLeft" t="textAreaTop" r="textAreaRight" b="textAreaBottom"/>
              <a:pathLst>
                <a:path w="21516" h="67582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4" name="Google Shape;207;p15"/>
            <p:cNvSpPr/>
            <p:nvPr/>
          </p:nvSpPr>
          <p:spPr>
            <a:xfrm flipH="1">
              <a:off x="4206240" y="4302720"/>
              <a:ext cx="350280" cy="29700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7000"/>
                <a:gd name="textAreaBottom" fmla="*/ 297360 h 297000"/>
              </a:gdLst>
              <a:ahLst/>
              <a:rect l="textAreaLeft" t="textAreaTop" r="textAreaRight" b="textAreaBottom"/>
              <a:pathLst>
                <a:path w="10108" h="8574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5" name="Google Shape;208;p15"/>
            <p:cNvSpPr/>
            <p:nvPr/>
          </p:nvSpPr>
          <p:spPr>
            <a:xfrm flipH="1">
              <a:off x="4590000" y="452376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6" name="Google Shape;209;p15"/>
            <p:cNvSpPr/>
            <p:nvPr/>
          </p:nvSpPr>
          <p:spPr>
            <a:xfrm flipH="1">
              <a:off x="4090320" y="423540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7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7" name="Google Shape;210;p15"/>
            <p:cNvSpPr/>
            <p:nvPr/>
          </p:nvSpPr>
          <p:spPr>
            <a:xfrm flipH="1">
              <a:off x="4206240" y="4463280"/>
              <a:ext cx="350280" cy="29808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8080"/>
                <a:gd name="textAreaBottom" fmla="*/ 298440 h 298080"/>
              </a:gdLst>
              <a:ahLst/>
              <a:rect l="textAreaLeft" t="textAreaTop" r="textAreaRight" b="textAreaBottom"/>
              <a:pathLst>
                <a:path w="10108" h="8607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8" name="Google Shape;211;p15"/>
            <p:cNvSpPr/>
            <p:nvPr/>
          </p:nvSpPr>
          <p:spPr>
            <a:xfrm flipH="1">
              <a:off x="4590000" y="468540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7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9" name="Google Shape;212;p15"/>
            <p:cNvSpPr/>
            <p:nvPr/>
          </p:nvSpPr>
          <p:spPr>
            <a:xfrm flipH="1">
              <a:off x="4090320" y="439632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8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Google Shape;213;p15"/>
            <p:cNvSpPr/>
            <p:nvPr/>
          </p:nvSpPr>
          <p:spPr>
            <a:xfrm flipH="1">
              <a:off x="4206240" y="4625280"/>
              <a:ext cx="350280" cy="29700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7000"/>
                <a:gd name="textAreaBottom" fmla="*/ 297360 h 297000"/>
              </a:gdLst>
              <a:ahLst/>
              <a:rect l="textAreaLeft" t="textAreaTop" r="textAreaRight" b="textAreaBottom"/>
              <a:pathLst>
                <a:path w="10108" h="8574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Google Shape;214;p15"/>
            <p:cNvSpPr/>
            <p:nvPr/>
          </p:nvSpPr>
          <p:spPr>
            <a:xfrm flipH="1">
              <a:off x="4590000" y="484632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1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Google Shape;215;p15"/>
            <p:cNvSpPr/>
            <p:nvPr/>
          </p:nvSpPr>
          <p:spPr>
            <a:xfrm flipH="1">
              <a:off x="4090320" y="455832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8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Google Shape;216;p15"/>
            <p:cNvSpPr/>
            <p:nvPr/>
          </p:nvSpPr>
          <p:spPr>
            <a:xfrm flipH="1">
              <a:off x="4206240" y="4786200"/>
              <a:ext cx="350280" cy="29808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8080"/>
                <a:gd name="textAreaBottom" fmla="*/ 298440 h 298080"/>
              </a:gdLst>
              <a:ahLst/>
              <a:rect l="textAreaLeft" t="textAreaTop" r="textAreaRight" b="textAreaBottom"/>
              <a:pathLst>
                <a:path w="10108" h="8607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4" name="Google Shape;217;p15"/>
            <p:cNvSpPr/>
            <p:nvPr/>
          </p:nvSpPr>
          <p:spPr>
            <a:xfrm flipH="1">
              <a:off x="4590000" y="500832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8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5" name="Google Shape;218;p15"/>
            <p:cNvSpPr/>
            <p:nvPr/>
          </p:nvSpPr>
          <p:spPr>
            <a:xfrm flipH="1">
              <a:off x="4090320" y="471888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1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6" name="Google Shape;219;p15"/>
            <p:cNvSpPr/>
            <p:nvPr/>
          </p:nvSpPr>
          <p:spPr>
            <a:xfrm flipH="1">
              <a:off x="4206240" y="4948200"/>
              <a:ext cx="350280" cy="29700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7000"/>
                <a:gd name="textAreaBottom" fmla="*/ 297360 h 297000"/>
              </a:gdLst>
              <a:ahLst/>
              <a:rect l="textAreaLeft" t="textAreaTop" r="textAreaRight" b="textAreaBottom"/>
              <a:pathLst>
                <a:path w="10108" h="8574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7" name="Google Shape;220;p15"/>
            <p:cNvSpPr/>
            <p:nvPr/>
          </p:nvSpPr>
          <p:spPr>
            <a:xfrm flipH="1">
              <a:off x="4590000" y="516888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1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8" name="Google Shape;221;p15"/>
            <p:cNvSpPr/>
            <p:nvPr/>
          </p:nvSpPr>
          <p:spPr>
            <a:xfrm flipH="1">
              <a:off x="4090320" y="488088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7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9" name="Google Shape;222;p15"/>
            <p:cNvSpPr/>
            <p:nvPr/>
          </p:nvSpPr>
          <p:spPr>
            <a:xfrm flipH="1">
              <a:off x="4206240" y="5110200"/>
              <a:ext cx="350280" cy="29700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7000"/>
                <a:gd name="textAreaBottom" fmla="*/ 297360 h 297000"/>
              </a:gdLst>
              <a:ahLst/>
              <a:rect l="textAreaLeft" t="textAreaTop" r="textAreaRight" b="textAreaBottom"/>
              <a:pathLst>
                <a:path w="10108" h="8574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0" name="Google Shape;223;p15"/>
            <p:cNvSpPr/>
            <p:nvPr/>
          </p:nvSpPr>
          <p:spPr>
            <a:xfrm flipH="1">
              <a:off x="4590000" y="533088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7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1" name="Google Shape;224;p15"/>
            <p:cNvSpPr/>
            <p:nvPr/>
          </p:nvSpPr>
          <p:spPr>
            <a:xfrm flipH="1">
              <a:off x="4090320" y="504180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0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2" name="Google Shape;225;p15"/>
            <p:cNvSpPr/>
            <p:nvPr/>
          </p:nvSpPr>
          <p:spPr>
            <a:xfrm flipH="1">
              <a:off x="4206240" y="5270760"/>
              <a:ext cx="350280" cy="29808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8080"/>
                <a:gd name="textAreaBottom" fmla="*/ 298440 h 298080"/>
              </a:gdLst>
              <a:ahLst/>
              <a:rect l="textAreaLeft" t="textAreaTop" r="textAreaRight" b="textAreaBottom"/>
              <a:pathLst>
                <a:path w="10108" h="86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Google Shape;226;p15"/>
            <p:cNvSpPr/>
            <p:nvPr/>
          </p:nvSpPr>
          <p:spPr>
            <a:xfrm flipH="1">
              <a:off x="4590000" y="549180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0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4" name="Google Shape;227;p15"/>
            <p:cNvSpPr/>
            <p:nvPr/>
          </p:nvSpPr>
          <p:spPr>
            <a:xfrm flipH="1">
              <a:off x="4090320" y="520380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7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5" name="Google Shape;228;p15"/>
            <p:cNvSpPr/>
            <p:nvPr/>
          </p:nvSpPr>
          <p:spPr>
            <a:xfrm flipH="1">
              <a:off x="4206240" y="5432760"/>
              <a:ext cx="350280" cy="29700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7000"/>
                <a:gd name="textAreaBottom" fmla="*/ 297360 h 297000"/>
              </a:gdLst>
              <a:ahLst/>
              <a:rect l="textAreaLeft" t="textAreaTop" r="textAreaRight" b="textAreaBottom"/>
              <a:pathLst>
                <a:path w="10108" h="8574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6" name="Google Shape;229;p15"/>
            <p:cNvSpPr/>
            <p:nvPr/>
          </p:nvSpPr>
          <p:spPr>
            <a:xfrm flipH="1">
              <a:off x="4590000" y="565380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7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7" name="Google Shape;230;p15"/>
            <p:cNvSpPr/>
            <p:nvPr/>
          </p:nvSpPr>
          <p:spPr>
            <a:xfrm flipH="1">
              <a:off x="4090320" y="536436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1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8" name="Google Shape;231;p15"/>
            <p:cNvSpPr/>
            <p:nvPr/>
          </p:nvSpPr>
          <p:spPr>
            <a:xfrm flipH="1">
              <a:off x="4206240" y="5593680"/>
              <a:ext cx="350280" cy="298080"/>
            </a:xfrm>
            <a:custGeom>
              <a:avLst/>
              <a:gdLst>
                <a:gd name="textAreaLeft" fmla="*/ -360 w 350280"/>
                <a:gd name="textAreaRight" fmla="*/ 350280 w 350280"/>
                <a:gd name="textAreaTop" fmla="*/ 0 h 298080"/>
                <a:gd name="textAreaBottom" fmla="*/ 298440 h 298080"/>
              </a:gdLst>
              <a:ahLst/>
              <a:rect l="textAreaLeft" t="textAreaTop" r="textAreaRight" b="textAreaBottom"/>
              <a:pathLst>
                <a:path w="10108" h="8607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9" name="Google Shape;232;p15"/>
            <p:cNvSpPr/>
            <p:nvPr/>
          </p:nvSpPr>
          <p:spPr>
            <a:xfrm flipH="1">
              <a:off x="4590000" y="5814360"/>
              <a:ext cx="82800" cy="14436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403" h="4171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0" name="Google Shape;233;p15"/>
            <p:cNvSpPr/>
            <p:nvPr/>
          </p:nvSpPr>
          <p:spPr>
            <a:xfrm flipH="1">
              <a:off x="4090320" y="5526360"/>
              <a:ext cx="82800" cy="1432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2403" h="4138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1" name="Google Shape;234;p15"/>
            <p:cNvSpPr/>
            <p:nvPr/>
          </p:nvSpPr>
          <p:spPr>
            <a:xfrm flipH="1">
              <a:off x="4011480" y="3564720"/>
              <a:ext cx="1495440" cy="863640"/>
            </a:xfrm>
            <a:custGeom>
              <a:avLst/>
              <a:gdLst>
                <a:gd name="textAreaLeft" fmla="*/ 360 w 1495440"/>
                <a:gd name="textAreaRight" fmla="*/ 1496160 w 1495440"/>
                <a:gd name="textAreaTop" fmla="*/ 0 h 863640"/>
                <a:gd name="textAreaBottom" fmla="*/ 864000 h 863640"/>
              </a:gdLst>
              <a:ahLst/>
              <a:rect l="textAreaLeft" t="textAreaTop" r="textAreaRight" b="textAreaBottom"/>
              <a:pathLst>
                <a:path w="43131" h="24918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2" name="Google Shape;235;p15"/>
            <p:cNvSpPr/>
            <p:nvPr/>
          </p:nvSpPr>
          <p:spPr>
            <a:xfrm flipH="1">
              <a:off x="4106880" y="3620160"/>
              <a:ext cx="1303560" cy="752760"/>
            </a:xfrm>
            <a:custGeom>
              <a:avLst/>
              <a:gdLst>
                <a:gd name="textAreaLeft" fmla="*/ -360 w 1303560"/>
                <a:gd name="textAreaRight" fmla="*/ 1303560 w 1303560"/>
                <a:gd name="textAreaTop" fmla="*/ 0 h 752760"/>
                <a:gd name="textAreaBottom" fmla="*/ 753120 h 752760"/>
              </a:gdLst>
              <a:ahLst/>
              <a:rect l="textAreaLeft" t="textAreaTop" r="textAreaRight" b="textAreaBottom"/>
              <a:pathLst>
                <a:path w="37595" h="21716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3" name="Google Shape;236;p15"/>
            <p:cNvSpPr/>
            <p:nvPr/>
          </p:nvSpPr>
          <p:spPr>
            <a:xfrm flipH="1">
              <a:off x="4106880" y="3620160"/>
              <a:ext cx="653400" cy="401040"/>
            </a:xfrm>
            <a:custGeom>
              <a:avLst/>
              <a:gdLst>
                <a:gd name="textAreaLeft" fmla="*/ -360 w 653400"/>
                <a:gd name="textAreaRight" fmla="*/ 653400 w 653400"/>
                <a:gd name="textAreaTop" fmla="*/ 0 h 401040"/>
                <a:gd name="textAreaBottom" fmla="*/ 401400 h 401040"/>
              </a:gdLst>
              <a:ahLst/>
              <a:rect l="textAreaLeft" t="textAreaTop" r="textAreaRight" b="textAreaBottom"/>
              <a:pathLst>
                <a:path w="18848" h="11576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4" name="Google Shape;237;p15"/>
            <p:cNvSpPr/>
            <p:nvPr/>
          </p:nvSpPr>
          <p:spPr>
            <a:xfrm flipH="1">
              <a:off x="4760280" y="3620160"/>
              <a:ext cx="649800" cy="398880"/>
            </a:xfrm>
            <a:custGeom>
              <a:avLst/>
              <a:gdLst>
                <a:gd name="textAreaLeft" fmla="*/ -360 w 649800"/>
                <a:gd name="textAreaRight" fmla="*/ 649800 w 649800"/>
                <a:gd name="textAreaTop" fmla="*/ 0 h 398880"/>
                <a:gd name="textAreaBottom" fmla="*/ 399240 h 398880"/>
              </a:gdLst>
              <a:ahLst/>
              <a:rect l="textAreaLeft" t="textAreaTop" r="textAreaRight" b="textAreaBottom"/>
              <a:pathLst>
                <a:path w="18748" h="11509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5" name="Google Shape;238;p15"/>
            <p:cNvSpPr/>
            <p:nvPr/>
          </p:nvSpPr>
          <p:spPr>
            <a:xfrm flipH="1">
              <a:off x="4704480" y="422640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8" h="2703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6" name="Google Shape;239;p15"/>
            <p:cNvSpPr/>
            <p:nvPr/>
          </p:nvSpPr>
          <p:spPr>
            <a:xfrm flipH="1">
              <a:off x="4758120" y="4163760"/>
              <a:ext cx="52920" cy="15588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36" h="4504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7" name="Google Shape;240;p15"/>
            <p:cNvSpPr/>
            <p:nvPr/>
          </p:nvSpPr>
          <p:spPr>
            <a:xfrm flipH="1">
              <a:off x="4758120" y="4163760"/>
              <a:ext cx="52920" cy="15588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36" h="4504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8" name="Google Shape;241;p15"/>
            <p:cNvSpPr/>
            <p:nvPr/>
          </p:nvSpPr>
          <p:spPr>
            <a:xfrm flipH="1">
              <a:off x="4704480" y="4132440"/>
              <a:ext cx="107280" cy="12456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124560"/>
                <a:gd name="textAreaBottom" fmla="*/ 124920 h 124560"/>
              </a:gdLst>
              <a:ahLst/>
              <a:rect l="textAreaLeft" t="textAreaTop" r="textAreaRight" b="textAreaBottom"/>
              <a:pathLst>
                <a:path w="3103" h="3604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9" name="Google Shape;242;p15"/>
            <p:cNvSpPr/>
            <p:nvPr/>
          </p:nvSpPr>
          <p:spPr>
            <a:xfrm flipH="1">
              <a:off x="4595760" y="416376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9" h="2703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0" name="Google Shape;243;p15"/>
            <p:cNvSpPr/>
            <p:nvPr/>
          </p:nvSpPr>
          <p:spPr>
            <a:xfrm flipH="1">
              <a:off x="4650120" y="410148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8" h="4505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1" name="Google Shape;244;p15"/>
            <p:cNvSpPr/>
            <p:nvPr/>
          </p:nvSpPr>
          <p:spPr>
            <a:xfrm flipH="1">
              <a:off x="4650120" y="410148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8" h="4505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2" name="Google Shape;245;p15"/>
            <p:cNvSpPr/>
            <p:nvPr/>
          </p:nvSpPr>
          <p:spPr>
            <a:xfrm flipH="1">
              <a:off x="4595040" y="4070160"/>
              <a:ext cx="108360" cy="124560"/>
            </a:xfrm>
            <a:custGeom>
              <a:avLst/>
              <a:gdLst>
                <a:gd name="textAreaLeft" fmla="*/ -360 w 108360"/>
                <a:gd name="textAreaRight" fmla="*/ 108360 w 108360"/>
                <a:gd name="textAreaTop" fmla="*/ 0 h 124560"/>
                <a:gd name="textAreaBottom" fmla="*/ 124920 h 124560"/>
              </a:gdLst>
              <a:ahLst/>
              <a:rect l="textAreaLeft" t="textAreaTop" r="textAreaRight" b="textAreaBottom"/>
              <a:pathLst>
                <a:path w="3136" h="3603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" name="Google Shape;246;p15"/>
            <p:cNvSpPr/>
            <p:nvPr/>
          </p:nvSpPr>
          <p:spPr>
            <a:xfrm flipH="1">
              <a:off x="4488120" y="410148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8" h="2703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" name="Google Shape;247;p15"/>
            <p:cNvSpPr/>
            <p:nvPr/>
          </p:nvSpPr>
          <p:spPr>
            <a:xfrm flipH="1">
              <a:off x="4541760" y="4038840"/>
              <a:ext cx="52920" cy="15588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35" h="4504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Google Shape;248;p15"/>
            <p:cNvSpPr/>
            <p:nvPr/>
          </p:nvSpPr>
          <p:spPr>
            <a:xfrm flipH="1">
              <a:off x="4541760" y="4038840"/>
              <a:ext cx="52920" cy="15588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35" h="4504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6" name="Google Shape;249;p15"/>
            <p:cNvSpPr/>
            <p:nvPr/>
          </p:nvSpPr>
          <p:spPr>
            <a:xfrm flipH="1">
              <a:off x="4488120" y="4007520"/>
              <a:ext cx="107280" cy="12456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124560"/>
                <a:gd name="textAreaBottom" fmla="*/ 124920 h 124560"/>
              </a:gdLst>
              <a:ahLst/>
              <a:rect l="textAreaLeft" t="textAreaTop" r="textAreaRight" b="textAreaBottom"/>
              <a:pathLst>
                <a:path w="3103" h="3604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Google Shape;250;p15"/>
            <p:cNvSpPr/>
            <p:nvPr/>
          </p:nvSpPr>
          <p:spPr>
            <a:xfrm flipH="1">
              <a:off x="4379400" y="403884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9" h="2703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Google Shape;251;p15"/>
            <p:cNvSpPr/>
            <p:nvPr/>
          </p:nvSpPr>
          <p:spPr>
            <a:xfrm flipH="1">
              <a:off x="4433040" y="3976560"/>
              <a:ext cx="52920" cy="15588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35" h="4504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Google Shape;252;p15"/>
            <p:cNvSpPr/>
            <p:nvPr/>
          </p:nvSpPr>
          <p:spPr>
            <a:xfrm flipH="1">
              <a:off x="4433040" y="3976560"/>
              <a:ext cx="52920" cy="15588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35" h="4504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Google Shape;253;p15"/>
            <p:cNvSpPr/>
            <p:nvPr/>
          </p:nvSpPr>
          <p:spPr>
            <a:xfrm flipH="1">
              <a:off x="4379400" y="3945240"/>
              <a:ext cx="107280" cy="12456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124560"/>
                <a:gd name="textAreaBottom" fmla="*/ 124920 h 124560"/>
              </a:gdLst>
              <a:ahLst/>
              <a:rect l="textAreaLeft" t="textAreaTop" r="textAreaRight" b="textAreaBottom"/>
              <a:pathLst>
                <a:path w="3103" h="3604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1" name="Google Shape;254;p15"/>
            <p:cNvSpPr/>
            <p:nvPr/>
          </p:nvSpPr>
          <p:spPr>
            <a:xfrm flipH="1">
              <a:off x="4919400" y="410040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9" h="2703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2" name="Google Shape;255;p15"/>
            <p:cNvSpPr/>
            <p:nvPr/>
          </p:nvSpPr>
          <p:spPr>
            <a:xfrm flipH="1">
              <a:off x="4973760" y="403776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8" h="4504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Google Shape;256;p15"/>
            <p:cNvSpPr/>
            <p:nvPr/>
          </p:nvSpPr>
          <p:spPr>
            <a:xfrm flipH="1">
              <a:off x="4973760" y="403776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8" h="4504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4" name="Google Shape;257;p15"/>
            <p:cNvSpPr/>
            <p:nvPr/>
          </p:nvSpPr>
          <p:spPr>
            <a:xfrm flipH="1">
              <a:off x="4918680" y="4006440"/>
              <a:ext cx="108360" cy="123480"/>
            </a:xfrm>
            <a:custGeom>
              <a:avLst/>
              <a:gdLst>
                <a:gd name="textAreaLeft" fmla="*/ -360 w 108360"/>
                <a:gd name="textAreaRight" fmla="*/ 108360 w 10836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3136" h="3570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5" name="Google Shape;258;p15"/>
            <p:cNvSpPr/>
            <p:nvPr/>
          </p:nvSpPr>
          <p:spPr>
            <a:xfrm flipH="1">
              <a:off x="4811400" y="4036680"/>
              <a:ext cx="52920" cy="93240"/>
            </a:xfrm>
            <a:custGeom>
              <a:avLst/>
              <a:gdLst>
                <a:gd name="textAreaLeft" fmla="*/ -360 w 52920"/>
                <a:gd name="textAreaRight" fmla="*/ 52920 w 5292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35" h="2703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Google Shape;259;p15"/>
            <p:cNvSpPr/>
            <p:nvPr/>
          </p:nvSpPr>
          <p:spPr>
            <a:xfrm flipH="1">
              <a:off x="4865040" y="3975120"/>
              <a:ext cx="54000" cy="15480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4800"/>
                <a:gd name="textAreaBottom" fmla="*/ 155160 h 154800"/>
              </a:gdLst>
              <a:ahLst/>
              <a:rect l="textAreaLeft" t="textAreaTop" r="textAreaRight" b="textAreaBottom"/>
              <a:pathLst>
                <a:path w="1569" h="4471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400" bIns="77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7" name="Google Shape;260;p15"/>
            <p:cNvSpPr/>
            <p:nvPr/>
          </p:nvSpPr>
          <p:spPr>
            <a:xfrm flipH="1">
              <a:off x="4865040" y="3975120"/>
              <a:ext cx="54000" cy="15480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4800"/>
                <a:gd name="textAreaBottom" fmla="*/ 155160 h 154800"/>
              </a:gdLst>
              <a:ahLst/>
              <a:rect l="textAreaLeft" t="textAreaTop" r="textAreaRight" b="textAreaBottom"/>
              <a:pathLst>
                <a:path w="1569" h="4471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400" bIns="77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8" name="Google Shape;261;p15"/>
            <p:cNvSpPr/>
            <p:nvPr/>
          </p:nvSpPr>
          <p:spPr>
            <a:xfrm flipH="1">
              <a:off x="4812120" y="3944160"/>
              <a:ext cx="107280" cy="123480"/>
            </a:xfrm>
            <a:custGeom>
              <a:avLst/>
              <a:gdLst>
                <a:gd name="textAreaLeft" fmla="*/ 360 w 107280"/>
                <a:gd name="textAreaRight" fmla="*/ 108000 w 10728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3103" h="3570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9" name="Google Shape;262;p15"/>
            <p:cNvSpPr/>
            <p:nvPr/>
          </p:nvSpPr>
          <p:spPr>
            <a:xfrm flipH="1">
              <a:off x="4703040" y="397512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9" h="2703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Google Shape;263;p15"/>
            <p:cNvSpPr/>
            <p:nvPr/>
          </p:nvSpPr>
          <p:spPr>
            <a:xfrm flipH="1">
              <a:off x="4757760" y="391284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9" h="4504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1" name="Google Shape;264;p15"/>
            <p:cNvSpPr/>
            <p:nvPr/>
          </p:nvSpPr>
          <p:spPr>
            <a:xfrm flipH="1">
              <a:off x="4757760" y="391284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9" h="4504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2" name="Google Shape;265;p15"/>
            <p:cNvSpPr/>
            <p:nvPr/>
          </p:nvSpPr>
          <p:spPr>
            <a:xfrm flipH="1">
              <a:off x="4702320" y="3881520"/>
              <a:ext cx="108360" cy="123480"/>
            </a:xfrm>
            <a:custGeom>
              <a:avLst/>
              <a:gdLst>
                <a:gd name="textAreaLeft" fmla="*/ -360 w 108360"/>
                <a:gd name="textAreaRight" fmla="*/ 108360 w 10836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3137" h="3571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Google Shape;266;p15"/>
            <p:cNvSpPr/>
            <p:nvPr/>
          </p:nvSpPr>
          <p:spPr>
            <a:xfrm flipH="1">
              <a:off x="4594680" y="3911760"/>
              <a:ext cx="54000" cy="9324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93240"/>
                <a:gd name="textAreaBottom" fmla="*/ 93600 h 93240"/>
              </a:gdLst>
              <a:ahLst/>
              <a:rect l="textAreaLeft" t="textAreaTop" r="textAreaRight" b="textAreaBottom"/>
              <a:pathLst>
                <a:path w="1568" h="2703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0" bIns="46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4" name="Google Shape;267;p15"/>
            <p:cNvSpPr/>
            <p:nvPr/>
          </p:nvSpPr>
          <p:spPr>
            <a:xfrm flipH="1">
              <a:off x="4648680" y="384912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9" h="4505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5" name="Google Shape;268;p15"/>
            <p:cNvSpPr/>
            <p:nvPr/>
          </p:nvSpPr>
          <p:spPr>
            <a:xfrm flipH="1">
              <a:off x="4648680" y="3849120"/>
              <a:ext cx="54000" cy="155880"/>
            </a:xfrm>
            <a:custGeom>
              <a:avLst/>
              <a:gdLst>
                <a:gd name="textAreaLeft" fmla="*/ 360 w 54000"/>
                <a:gd name="textAreaRight" fmla="*/ 54720 w 54000"/>
                <a:gd name="textAreaTop" fmla="*/ 0 h 155880"/>
                <a:gd name="textAreaBottom" fmla="*/ 156240 h 155880"/>
              </a:gdLst>
              <a:ahLst/>
              <a:rect l="textAreaLeft" t="textAreaTop" r="textAreaRight" b="textAreaBottom"/>
              <a:pathLst>
                <a:path w="1569" h="4505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6" name="Google Shape;269;p15"/>
            <p:cNvSpPr/>
            <p:nvPr/>
          </p:nvSpPr>
          <p:spPr>
            <a:xfrm flipH="1">
              <a:off x="4593960" y="3819240"/>
              <a:ext cx="108360" cy="123480"/>
            </a:xfrm>
            <a:custGeom>
              <a:avLst/>
              <a:gdLst>
                <a:gd name="textAreaLeft" fmla="*/ -360 w 108360"/>
                <a:gd name="textAreaRight" fmla="*/ 108360 w 10836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3136" h="3570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7" name="Google Shape;270;p15"/>
          <p:cNvSpPr/>
          <p:nvPr/>
        </p:nvSpPr>
        <p:spPr>
          <a:xfrm>
            <a:off x="6741720" y="3674520"/>
            <a:ext cx="1167120" cy="34128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Gordon Oboh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505;p24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7" name="Google Shape;506;p24"/>
          <p:cNvSpPr/>
          <p:nvPr/>
        </p:nvSpPr>
        <p:spPr>
          <a:xfrm>
            <a:off x="0" y="481320"/>
            <a:ext cx="4571640" cy="46620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8" name="Google Shape;507;p24"/>
          <p:cNvSpPr/>
          <p:nvPr/>
        </p:nvSpPr>
        <p:spPr>
          <a:xfrm>
            <a:off x="4572000" y="481320"/>
            <a:ext cx="4571640" cy="46620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2560320" y="0"/>
            <a:ext cx="402336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Amenities: Pet Friendly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Google Shape;509;p24" descr=""/>
          <p:cNvPicPr/>
          <p:nvPr/>
        </p:nvPicPr>
        <p:blipFill>
          <a:blip r:embed="rId2"/>
          <a:srcRect l="14562" t="13852" r="27052" b="8570"/>
          <a:stretch/>
        </p:blipFill>
        <p:spPr>
          <a:xfrm>
            <a:off x="0" y="784080"/>
            <a:ext cx="4070160" cy="4055760"/>
          </a:xfrm>
          <a:prstGeom prst="rect">
            <a:avLst/>
          </a:prstGeom>
          <a:ln w="0">
            <a:noFill/>
          </a:ln>
        </p:spPr>
      </p:pic>
      <p:pic>
        <p:nvPicPr>
          <p:cNvPr id="461" name="Google Shape;510;p24" descr=""/>
          <p:cNvPicPr/>
          <p:nvPr/>
        </p:nvPicPr>
        <p:blipFill>
          <a:blip r:embed="rId3"/>
          <a:srcRect l="14557" t="13852" r="27682" b="9140"/>
          <a:stretch/>
        </p:blipFill>
        <p:spPr>
          <a:xfrm>
            <a:off x="5182920" y="831960"/>
            <a:ext cx="3960720" cy="3960720"/>
          </a:xfrm>
          <a:prstGeom prst="rect">
            <a:avLst/>
          </a:prstGeom>
          <a:ln w="0">
            <a:noFill/>
          </a:ln>
        </p:spPr>
      </p:pic>
      <p:pic>
        <p:nvPicPr>
          <p:cNvPr id="462" name="Google Shape;511;p24" descr=""/>
          <p:cNvPicPr/>
          <p:nvPr/>
        </p:nvPicPr>
        <p:blipFill>
          <a:blip r:embed="rId4"/>
          <a:srcRect l="80000" t="50407" r="13356" b="41759"/>
          <a:stretch/>
        </p:blipFill>
        <p:spPr>
          <a:xfrm>
            <a:off x="3790080" y="3772080"/>
            <a:ext cx="1563120" cy="1371240"/>
          </a:xfrm>
          <a:prstGeom prst="rect">
            <a:avLst/>
          </a:prstGeom>
          <a:ln w="0">
            <a:noFill/>
          </a:ln>
        </p:spPr>
      </p:pic>
      <p:pic>
        <p:nvPicPr>
          <p:cNvPr id="463" name="Google Shape;512;p24" descr=""/>
          <p:cNvPicPr/>
          <p:nvPr/>
        </p:nvPicPr>
        <p:blipFill>
          <a:blip r:embed="rId5"/>
          <a:srcRect l="9252" t="879" r="73307" b="94908"/>
          <a:stretch/>
        </p:blipFill>
        <p:spPr>
          <a:xfrm>
            <a:off x="1287720" y="481320"/>
            <a:ext cx="1494720" cy="273960"/>
          </a:xfrm>
          <a:prstGeom prst="rect">
            <a:avLst/>
          </a:prstGeom>
          <a:ln w="0">
            <a:noFill/>
          </a:ln>
        </p:spPr>
      </p:pic>
      <p:pic>
        <p:nvPicPr>
          <p:cNvPr id="464" name="Google Shape;513;p24" descr=""/>
          <p:cNvPicPr/>
          <p:nvPr/>
        </p:nvPicPr>
        <p:blipFill>
          <a:blip r:embed="rId6"/>
          <a:srcRect l="8750" t="879" r="72549" b="94908"/>
          <a:stretch/>
        </p:blipFill>
        <p:spPr>
          <a:xfrm>
            <a:off x="6363360" y="481320"/>
            <a:ext cx="1599840" cy="27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518;p25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6" name="Google Shape;519;p25"/>
          <p:cNvSpPr/>
          <p:nvPr/>
        </p:nvSpPr>
        <p:spPr>
          <a:xfrm>
            <a:off x="0" y="481320"/>
            <a:ext cx="4571640" cy="46620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7" name="Google Shape;520;p25"/>
          <p:cNvSpPr/>
          <p:nvPr/>
        </p:nvSpPr>
        <p:spPr>
          <a:xfrm>
            <a:off x="4572000" y="481320"/>
            <a:ext cx="4571640" cy="46620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1874520" y="0"/>
            <a:ext cx="539496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Amenities: Furniture &amp; Laundry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9" name="Google Shape;522;p25" descr=""/>
          <p:cNvPicPr/>
          <p:nvPr/>
        </p:nvPicPr>
        <p:blipFill>
          <a:blip r:embed="rId2"/>
          <a:srcRect l="6570" t="0" r="29163" b="0"/>
          <a:stretch/>
        </p:blipFill>
        <p:spPr>
          <a:xfrm>
            <a:off x="0" y="481320"/>
            <a:ext cx="3994560" cy="4662000"/>
          </a:xfrm>
          <a:prstGeom prst="rect">
            <a:avLst/>
          </a:prstGeom>
          <a:ln w="0">
            <a:noFill/>
          </a:ln>
        </p:spPr>
      </p:pic>
      <p:pic>
        <p:nvPicPr>
          <p:cNvPr id="470" name="Google Shape;523;p25" descr=""/>
          <p:cNvPicPr/>
          <p:nvPr/>
        </p:nvPicPr>
        <p:blipFill>
          <a:blip r:embed="rId3"/>
          <a:srcRect l="76909" t="45912" r="5285" b="40656"/>
          <a:stretch/>
        </p:blipFill>
        <p:spPr>
          <a:xfrm>
            <a:off x="3286800" y="4411800"/>
            <a:ext cx="1285200" cy="731160"/>
          </a:xfrm>
          <a:prstGeom prst="rect">
            <a:avLst/>
          </a:prstGeom>
          <a:ln w="0">
            <a:noFill/>
          </a:ln>
        </p:spPr>
      </p:pic>
      <p:pic>
        <p:nvPicPr>
          <p:cNvPr id="471" name="Google Shape;524;p25" descr=""/>
          <p:cNvPicPr/>
          <p:nvPr/>
        </p:nvPicPr>
        <p:blipFill>
          <a:blip r:embed="rId4"/>
          <a:srcRect l="71772" t="38091" r="0" b="33543"/>
          <a:stretch/>
        </p:blipFill>
        <p:spPr>
          <a:xfrm>
            <a:off x="4572000" y="3684600"/>
            <a:ext cx="1935360" cy="1458720"/>
          </a:xfrm>
          <a:prstGeom prst="rect">
            <a:avLst/>
          </a:prstGeom>
          <a:ln w="0">
            <a:noFill/>
          </a:ln>
        </p:spPr>
      </p:pic>
      <p:pic>
        <p:nvPicPr>
          <p:cNvPr id="472" name="Google Shape;525;p25" descr=""/>
          <p:cNvPicPr/>
          <p:nvPr/>
        </p:nvPicPr>
        <p:blipFill>
          <a:blip r:embed="rId5"/>
          <a:srcRect l="1260" t="0" r="35315" b="8346"/>
          <a:stretch/>
        </p:blipFill>
        <p:spPr>
          <a:xfrm>
            <a:off x="5149080" y="481320"/>
            <a:ext cx="3994560" cy="432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530;p26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4" name="Google Shape;531;p26"/>
          <p:cNvSpPr/>
          <p:nvPr/>
        </p:nvSpPr>
        <p:spPr>
          <a:xfrm>
            <a:off x="0" y="481320"/>
            <a:ext cx="9143640" cy="46620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1965960" y="0"/>
            <a:ext cx="521208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Amenities: Parking Availability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Google Shape;533;p26" descr=""/>
          <p:cNvPicPr/>
          <p:nvPr/>
        </p:nvPicPr>
        <p:blipFill>
          <a:blip r:embed="rId2"/>
          <a:srcRect l="71309" t="33320" r="0" b="29134"/>
          <a:stretch/>
        </p:blipFill>
        <p:spPr>
          <a:xfrm>
            <a:off x="6757200" y="3130920"/>
            <a:ext cx="1967040" cy="1930680"/>
          </a:xfrm>
          <a:prstGeom prst="rect">
            <a:avLst/>
          </a:prstGeom>
          <a:ln w="0">
            <a:noFill/>
          </a:ln>
        </p:spPr>
      </p:pic>
      <p:pic>
        <p:nvPicPr>
          <p:cNvPr id="477" name="Google Shape;534;p26" descr=""/>
          <p:cNvPicPr/>
          <p:nvPr/>
        </p:nvPicPr>
        <p:blipFill>
          <a:blip r:embed="rId3"/>
          <a:srcRect l="6949" t="13615" r="34852" b="8963"/>
          <a:stretch/>
        </p:blipFill>
        <p:spPr>
          <a:xfrm>
            <a:off x="2235240" y="481320"/>
            <a:ext cx="4673160" cy="4662000"/>
          </a:xfrm>
          <a:prstGeom prst="rect">
            <a:avLst/>
          </a:prstGeom>
          <a:ln w="0">
            <a:noFill/>
          </a:ln>
        </p:spPr>
      </p:pic>
      <p:pic>
        <p:nvPicPr>
          <p:cNvPr id="478" name="Google Shape;535;p26" descr=""/>
          <p:cNvPicPr/>
          <p:nvPr/>
        </p:nvPicPr>
        <p:blipFill>
          <a:blip r:embed="rId4"/>
          <a:srcRect l="1550" t="853" r="58671" b="94600"/>
          <a:stretch/>
        </p:blipFill>
        <p:spPr>
          <a:xfrm>
            <a:off x="141120" y="1051560"/>
            <a:ext cx="2727360" cy="27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540;p27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280160" y="0"/>
            <a:ext cx="658368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Amenities: EV Charging Infrastructure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1" name="Google Shape;542;p27" descr=""/>
          <p:cNvPicPr/>
          <p:nvPr/>
        </p:nvPicPr>
        <p:blipFill>
          <a:blip r:embed="rId2"/>
          <a:srcRect l="14400" t="13333" r="27136" b="8891"/>
          <a:stretch/>
        </p:blipFill>
        <p:spPr>
          <a:xfrm>
            <a:off x="2234520" y="476280"/>
            <a:ext cx="4674960" cy="4664520"/>
          </a:xfrm>
          <a:prstGeom prst="rect">
            <a:avLst/>
          </a:prstGeom>
          <a:ln w="0">
            <a:noFill/>
          </a:ln>
        </p:spPr>
      </p:pic>
      <p:pic>
        <p:nvPicPr>
          <p:cNvPr id="482" name="Google Shape;543;p27" descr=""/>
          <p:cNvPicPr/>
          <p:nvPr/>
        </p:nvPicPr>
        <p:blipFill>
          <a:blip r:embed="rId3"/>
          <a:srcRect l="7869" t="787" r="72352" b="94685"/>
          <a:stretch/>
        </p:blipFill>
        <p:spPr>
          <a:xfrm>
            <a:off x="1458000" y="1051560"/>
            <a:ext cx="1503000" cy="273960"/>
          </a:xfrm>
          <a:prstGeom prst="rect">
            <a:avLst/>
          </a:prstGeom>
          <a:ln w="0">
            <a:noFill/>
          </a:ln>
        </p:spPr>
      </p:pic>
      <p:pic>
        <p:nvPicPr>
          <p:cNvPr id="483" name="Google Shape;544;p27" descr=""/>
          <p:cNvPicPr/>
          <p:nvPr/>
        </p:nvPicPr>
        <p:blipFill>
          <a:blip r:embed="rId4"/>
          <a:srcRect l="79695" t="46273" r="7298" b="41155"/>
          <a:stretch/>
        </p:blipFill>
        <p:spPr>
          <a:xfrm>
            <a:off x="6400800" y="4119480"/>
            <a:ext cx="1009440" cy="73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549;p28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1691640" y="0"/>
            <a:ext cx="576072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Amenities: Wheelchair Accessible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6" name="Google Shape;551;p28" descr=""/>
          <p:cNvPicPr/>
          <p:nvPr/>
        </p:nvPicPr>
        <p:blipFill>
          <a:blip r:embed="rId2"/>
          <a:srcRect l="9035" t="13438" r="32721" b="8825"/>
          <a:stretch/>
        </p:blipFill>
        <p:spPr>
          <a:xfrm>
            <a:off x="2241720" y="476280"/>
            <a:ext cx="4659840" cy="4664520"/>
          </a:xfrm>
          <a:prstGeom prst="rect">
            <a:avLst/>
          </a:prstGeom>
          <a:ln w="0">
            <a:noFill/>
          </a:ln>
        </p:spPr>
      </p:pic>
      <p:pic>
        <p:nvPicPr>
          <p:cNvPr id="487" name="Google Shape;552;p28" descr=""/>
          <p:cNvPicPr/>
          <p:nvPr/>
        </p:nvPicPr>
        <p:blipFill>
          <a:blip r:embed="rId3"/>
          <a:srcRect l="3071" t="0" r="62899" b="94967"/>
          <a:stretch/>
        </p:blipFill>
        <p:spPr>
          <a:xfrm>
            <a:off x="411480" y="1051560"/>
            <a:ext cx="2495880" cy="273960"/>
          </a:xfrm>
          <a:prstGeom prst="rect">
            <a:avLst/>
          </a:prstGeom>
          <a:ln w="0">
            <a:noFill/>
          </a:ln>
        </p:spPr>
      </p:pic>
      <p:pic>
        <p:nvPicPr>
          <p:cNvPr id="488" name="Google Shape;553;p28" descr=""/>
          <p:cNvPicPr/>
          <p:nvPr/>
        </p:nvPicPr>
        <p:blipFill>
          <a:blip r:embed="rId4"/>
          <a:srcRect l="74464" t="45696" r="1900" b="40991"/>
          <a:stretch/>
        </p:blipFill>
        <p:spPr>
          <a:xfrm>
            <a:off x="6400800" y="4114800"/>
            <a:ext cx="1726200" cy="73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558;p29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2167200" y="0"/>
            <a:ext cx="48096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Amenities: Smoker Friendly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1" name="Google Shape;560;p29" descr=""/>
          <p:cNvPicPr/>
          <p:nvPr/>
        </p:nvPicPr>
        <p:blipFill>
          <a:blip r:embed="rId2"/>
          <a:srcRect l="12451" t="14009" r="29557" b="9062"/>
          <a:stretch/>
        </p:blipFill>
        <p:spPr>
          <a:xfrm>
            <a:off x="2227320" y="478440"/>
            <a:ext cx="4688640" cy="4664520"/>
          </a:xfrm>
          <a:prstGeom prst="rect">
            <a:avLst/>
          </a:prstGeom>
          <a:ln w="0">
            <a:noFill/>
          </a:ln>
        </p:spPr>
      </p:pic>
      <p:pic>
        <p:nvPicPr>
          <p:cNvPr id="492" name="Google Shape;561;p29" descr=""/>
          <p:cNvPicPr/>
          <p:nvPr/>
        </p:nvPicPr>
        <p:blipFill>
          <a:blip r:embed="rId3"/>
          <a:srcRect l="6698" t="0" r="69001" b="94659"/>
          <a:stretch/>
        </p:blipFill>
        <p:spPr>
          <a:xfrm>
            <a:off x="1200240" y="1051560"/>
            <a:ext cx="1700280" cy="273960"/>
          </a:xfrm>
          <a:prstGeom prst="rect">
            <a:avLst/>
          </a:prstGeom>
          <a:ln w="0">
            <a:noFill/>
          </a:ln>
        </p:spPr>
      </p:pic>
      <p:pic>
        <p:nvPicPr>
          <p:cNvPr id="493" name="Google Shape;562;p29" descr=""/>
          <p:cNvPicPr/>
          <p:nvPr/>
        </p:nvPicPr>
        <p:blipFill>
          <a:blip r:embed="rId4"/>
          <a:srcRect l="77279" t="45958" r="5428" b="41122"/>
          <a:stretch/>
        </p:blipFill>
        <p:spPr>
          <a:xfrm>
            <a:off x="6400800" y="4114800"/>
            <a:ext cx="1297440" cy="73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567;p30"/>
          <p:cNvGrpSpPr/>
          <p:nvPr/>
        </p:nvGrpSpPr>
        <p:grpSpPr>
          <a:xfrm>
            <a:off x="3098160" y="3354480"/>
            <a:ext cx="2977200" cy="1564920"/>
            <a:chOff x="3098160" y="3354480"/>
            <a:chExt cx="2977200" cy="1564920"/>
          </a:xfrm>
        </p:grpSpPr>
        <p:sp>
          <p:nvSpPr>
            <p:cNvPr id="495" name="Google Shape;568;p30"/>
            <p:cNvSpPr/>
            <p:nvPr/>
          </p:nvSpPr>
          <p:spPr>
            <a:xfrm>
              <a:off x="3171600" y="3354480"/>
              <a:ext cx="2811240" cy="1152720"/>
            </a:xfrm>
            <a:custGeom>
              <a:avLst/>
              <a:gdLst>
                <a:gd name="textAreaLeft" fmla="*/ 0 w 2811240"/>
                <a:gd name="textAreaRight" fmla="*/ 2811600 w 2811240"/>
                <a:gd name="textAreaTop" fmla="*/ 0 h 1152720"/>
                <a:gd name="textAreaBottom" fmla="*/ 1153080 h 1152720"/>
              </a:gdLst>
              <a:ahLst/>
              <a:rect l="textAreaLeft" t="textAreaTop" r="textAreaRight" b="textAreaBottom"/>
              <a:pathLst>
                <a:path w="169956" h="69718">
                  <a:moveTo>
                    <a:pt x="84828" y="1"/>
                  </a:moveTo>
                  <a:lnTo>
                    <a:pt x="0" y="31056"/>
                  </a:lnTo>
                  <a:lnTo>
                    <a:pt x="84994" y="69717"/>
                  </a:lnTo>
                  <a:lnTo>
                    <a:pt x="169955" y="31056"/>
                  </a:lnTo>
                  <a:lnTo>
                    <a:pt x="84828" y="1"/>
                  </a:lnTo>
                  <a:close/>
                </a:path>
              </a:pathLst>
            </a:custGeom>
            <a:solidFill>
              <a:srgbClr val="a7371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6" name="Google Shape;569;p30"/>
            <p:cNvSpPr/>
            <p:nvPr/>
          </p:nvSpPr>
          <p:spPr>
            <a:xfrm>
              <a:off x="3171240" y="3868200"/>
              <a:ext cx="1406880" cy="959760"/>
            </a:xfrm>
            <a:custGeom>
              <a:avLst/>
              <a:gdLst>
                <a:gd name="textAreaLeft" fmla="*/ 0 w 1406880"/>
                <a:gd name="textAreaRight" fmla="*/ 1407240 w 1406880"/>
                <a:gd name="textAreaTop" fmla="*/ 0 h 959760"/>
                <a:gd name="textAreaBottom" fmla="*/ 960120 h 959760"/>
              </a:gdLst>
              <a:ahLst/>
              <a:rect l="textAreaLeft" t="textAreaTop" r="textAreaRight" b="textAreaBottom"/>
              <a:pathLst>
                <a:path w="85061" h="58042">
                  <a:moveTo>
                    <a:pt x="33" y="0"/>
                  </a:moveTo>
                  <a:lnTo>
                    <a:pt x="0" y="16779"/>
                  </a:lnTo>
                  <a:lnTo>
                    <a:pt x="85061" y="58042"/>
                  </a:lnTo>
                  <a:lnTo>
                    <a:pt x="85027" y="3866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7" name="Google Shape;570;p30"/>
            <p:cNvSpPr/>
            <p:nvPr/>
          </p:nvSpPr>
          <p:spPr>
            <a:xfrm>
              <a:off x="4577040" y="3868200"/>
              <a:ext cx="1406880" cy="959760"/>
            </a:xfrm>
            <a:custGeom>
              <a:avLst/>
              <a:gdLst>
                <a:gd name="textAreaLeft" fmla="*/ 0 w 1406880"/>
                <a:gd name="textAreaRight" fmla="*/ 1407240 w 1406880"/>
                <a:gd name="textAreaTop" fmla="*/ 0 h 959760"/>
                <a:gd name="textAreaBottom" fmla="*/ 960120 h 959760"/>
              </a:gdLst>
              <a:ahLst/>
              <a:rect l="textAreaLeft" t="textAreaTop" r="textAreaRight" b="textAreaBottom"/>
              <a:pathLst>
                <a:path w="85061" h="58042">
                  <a:moveTo>
                    <a:pt x="85028" y="0"/>
                  </a:moveTo>
                  <a:lnTo>
                    <a:pt x="33" y="38661"/>
                  </a:lnTo>
                  <a:lnTo>
                    <a:pt x="0" y="58042"/>
                  </a:lnTo>
                  <a:lnTo>
                    <a:pt x="85061" y="16779"/>
                  </a:lnTo>
                  <a:lnTo>
                    <a:pt x="8502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8" name="Google Shape;571;p30"/>
            <p:cNvSpPr/>
            <p:nvPr/>
          </p:nvSpPr>
          <p:spPr>
            <a:xfrm>
              <a:off x="3535920" y="3701520"/>
              <a:ext cx="2082240" cy="535320"/>
            </a:xfrm>
            <a:custGeom>
              <a:avLst/>
              <a:gdLst>
                <a:gd name="textAreaLeft" fmla="*/ 0 w 2082240"/>
                <a:gd name="textAreaRight" fmla="*/ 2082600 w 2082240"/>
                <a:gd name="textAreaTop" fmla="*/ 0 h 535320"/>
                <a:gd name="textAreaBottom" fmla="*/ 535680 h 535320"/>
              </a:gdLst>
              <a:ahLst/>
              <a:rect l="textAreaLeft" t="textAreaTop" r="textAreaRight" b="textAreaBottom"/>
              <a:pathLst>
                <a:path w="125891" h="32391">
                  <a:moveTo>
                    <a:pt x="5004" y="1"/>
                  </a:moveTo>
                  <a:lnTo>
                    <a:pt x="0" y="2035"/>
                  </a:lnTo>
                  <a:lnTo>
                    <a:pt x="63012" y="32390"/>
                  </a:lnTo>
                  <a:lnTo>
                    <a:pt x="125890" y="2035"/>
                  </a:lnTo>
                  <a:lnTo>
                    <a:pt x="120686" y="134"/>
                  </a:lnTo>
                  <a:lnTo>
                    <a:pt x="62945" y="28154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9" name="Google Shape;572;p30"/>
            <p:cNvSpPr/>
            <p:nvPr/>
          </p:nvSpPr>
          <p:spPr>
            <a:xfrm>
              <a:off x="3098160" y="4145760"/>
              <a:ext cx="2977200" cy="773640"/>
            </a:xfrm>
            <a:custGeom>
              <a:avLst/>
              <a:gdLst>
                <a:gd name="textAreaLeft" fmla="*/ 0 w 2977200"/>
                <a:gd name="textAreaRight" fmla="*/ 2977560 w 2977200"/>
                <a:gd name="textAreaTop" fmla="*/ 0 h 773640"/>
                <a:gd name="textAreaBottom" fmla="*/ 774000 h 773640"/>
              </a:gdLst>
              <a:ahLst/>
              <a:rect l="textAreaLeft" t="textAreaTop" r="textAreaRight" b="textAreaBottom"/>
              <a:pathLst>
                <a:path w="179997" h="46801">
                  <a:moveTo>
                    <a:pt x="4404" y="0"/>
                  </a:moveTo>
                  <a:lnTo>
                    <a:pt x="1" y="3669"/>
                  </a:lnTo>
                  <a:lnTo>
                    <a:pt x="89498" y="46800"/>
                  </a:lnTo>
                  <a:lnTo>
                    <a:pt x="179996" y="3069"/>
                  </a:lnTo>
                  <a:lnTo>
                    <a:pt x="174459" y="0"/>
                  </a:lnTo>
                  <a:lnTo>
                    <a:pt x="89398" y="41263"/>
                  </a:lnTo>
                  <a:lnTo>
                    <a:pt x="440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2130480" y="0"/>
            <a:ext cx="48816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Inference?, Observation?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Google Shape;574;p30"/>
          <p:cNvSpPr/>
          <p:nvPr/>
        </p:nvSpPr>
        <p:spPr>
          <a:xfrm>
            <a:off x="4713840" y="4448160"/>
            <a:ext cx="360" cy="360"/>
          </a:xfrm>
          <a:custGeom>
            <a:avLst/>
            <a:gdLst>
              <a:gd name="textAreaLeft" fmla="*/ 0 w 360"/>
              <a:gd name="textAreaRight" fmla="*/ 720 w 36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fill="none" w="1" h="1">
                <a:moveTo>
                  <a:pt x="1" y="1"/>
                </a:move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360" bIns="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02" name="Google Shape;575;p30"/>
          <p:cNvGrpSpPr/>
          <p:nvPr/>
        </p:nvGrpSpPr>
        <p:grpSpPr>
          <a:xfrm>
            <a:off x="3382920" y="2864520"/>
            <a:ext cx="2380320" cy="1302120"/>
            <a:chOff x="3382920" y="2864520"/>
            <a:chExt cx="2380320" cy="1302120"/>
          </a:xfrm>
        </p:grpSpPr>
        <p:sp>
          <p:nvSpPr>
            <p:cNvPr id="503" name="Google Shape;576;p30"/>
            <p:cNvSpPr/>
            <p:nvPr/>
          </p:nvSpPr>
          <p:spPr>
            <a:xfrm>
              <a:off x="3383640" y="2864520"/>
              <a:ext cx="2379600" cy="981360"/>
            </a:xfrm>
            <a:custGeom>
              <a:avLst/>
              <a:gdLst>
                <a:gd name="textAreaLeft" fmla="*/ 0 w 2379600"/>
                <a:gd name="textAreaRight" fmla="*/ 2379960 w 2379600"/>
                <a:gd name="textAreaTop" fmla="*/ 0 h 981360"/>
                <a:gd name="textAreaBottom" fmla="*/ 981720 h 981360"/>
              </a:gdLst>
              <a:ahLst/>
              <a:rect l="textAreaLeft" t="textAreaTop" r="textAreaRight" b="textAreaBottom"/>
              <a:pathLst>
                <a:path w="143871" h="59344">
                  <a:moveTo>
                    <a:pt x="71785" y="1"/>
                  </a:moveTo>
                  <a:lnTo>
                    <a:pt x="1" y="26520"/>
                  </a:lnTo>
                  <a:lnTo>
                    <a:pt x="72185" y="59343"/>
                  </a:lnTo>
                  <a:lnTo>
                    <a:pt x="143870" y="26753"/>
                  </a:lnTo>
                  <a:lnTo>
                    <a:pt x="71785" y="1"/>
                  </a:lnTo>
                  <a:close/>
                </a:path>
              </a:pathLst>
            </a:custGeom>
            <a:solidFill>
              <a:srgbClr val="e25a5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4" name="Google Shape;577;p30"/>
            <p:cNvSpPr/>
            <p:nvPr/>
          </p:nvSpPr>
          <p:spPr>
            <a:xfrm>
              <a:off x="3382920" y="3303000"/>
              <a:ext cx="1194840" cy="863640"/>
            </a:xfrm>
            <a:custGeom>
              <a:avLst/>
              <a:gdLst>
                <a:gd name="textAreaLeft" fmla="*/ 0 w 1194840"/>
                <a:gd name="textAreaRight" fmla="*/ 1195200 w 1194840"/>
                <a:gd name="textAreaTop" fmla="*/ 0 h 863640"/>
                <a:gd name="textAreaBottom" fmla="*/ 864000 h 863640"/>
              </a:gdLst>
              <a:ahLst/>
              <a:rect l="textAreaLeft" t="textAreaTop" r="textAreaRight" b="textAreaBottom"/>
              <a:pathLst>
                <a:path w="72252" h="52238">
                  <a:moveTo>
                    <a:pt x="0" y="1"/>
                  </a:moveTo>
                  <a:lnTo>
                    <a:pt x="0" y="17180"/>
                  </a:lnTo>
                  <a:lnTo>
                    <a:pt x="72252" y="52238"/>
                  </a:lnTo>
                  <a:lnTo>
                    <a:pt x="72252" y="52238"/>
                  </a:lnTo>
                  <a:lnTo>
                    <a:pt x="72218" y="328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5" name="Google Shape;578;p30"/>
            <p:cNvSpPr/>
            <p:nvPr/>
          </p:nvSpPr>
          <p:spPr>
            <a:xfrm>
              <a:off x="4577040" y="3306960"/>
              <a:ext cx="1186200" cy="859680"/>
            </a:xfrm>
            <a:custGeom>
              <a:avLst/>
              <a:gdLst>
                <a:gd name="textAreaLeft" fmla="*/ 0 w 1186200"/>
                <a:gd name="textAreaRight" fmla="*/ 1186560 w 1186200"/>
                <a:gd name="textAreaTop" fmla="*/ 0 h 859680"/>
                <a:gd name="textAreaBottom" fmla="*/ 860040 h 859680"/>
              </a:gdLst>
              <a:ahLst/>
              <a:rect l="textAreaLeft" t="textAreaTop" r="textAreaRight" b="textAreaBottom"/>
              <a:pathLst>
                <a:path w="71719" h="52004">
                  <a:moveTo>
                    <a:pt x="71718" y="0"/>
                  </a:moveTo>
                  <a:lnTo>
                    <a:pt x="33" y="32590"/>
                  </a:lnTo>
                  <a:lnTo>
                    <a:pt x="0" y="52004"/>
                  </a:lnTo>
                  <a:lnTo>
                    <a:pt x="71718" y="17179"/>
                  </a:lnTo>
                  <a:lnTo>
                    <a:pt x="7171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6" name="Google Shape;579;p30"/>
            <p:cNvSpPr/>
            <p:nvPr/>
          </p:nvSpPr>
          <p:spPr>
            <a:xfrm>
              <a:off x="3740400" y="3140280"/>
              <a:ext cx="1666080" cy="434520"/>
            </a:xfrm>
            <a:custGeom>
              <a:avLst/>
              <a:gdLst>
                <a:gd name="textAreaLeft" fmla="*/ 0 w 1666080"/>
                <a:gd name="textAreaRight" fmla="*/ 1666440 w 1666080"/>
                <a:gd name="textAreaTop" fmla="*/ 0 h 434520"/>
                <a:gd name="textAreaBottom" fmla="*/ 434880 h 434520"/>
              </a:gdLst>
              <a:ahLst/>
              <a:rect l="textAreaLeft" t="textAreaTop" r="textAreaRight" b="textAreaBottom"/>
              <a:pathLst>
                <a:path w="100740" h="26286">
                  <a:moveTo>
                    <a:pt x="5071" y="0"/>
                  </a:moveTo>
                  <a:lnTo>
                    <a:pt x="1" y="1868"/>
                  </a:lnTo>
                  <a:lnTo>
                    <a:pt x="50637" y="26286"/>
                  </a:lnTo>
                  <a:lnTo>
                    <a:pt x="100739" y="2068"/>
                  </a:lnTo>
                  <a:lnTo>
                    <a:pt x="95702" y="200"/>
                  </a:lnTo>
                  <a:lnTo>
                    <a:pt x="50570" y="22016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7" name="Google Shape;580;p30"/>
          <p:cNvGrpSpPr/>
          <p:nvPr/>
        </p:nvGrpSpPr>
        <p:grpSpPr>
          <a:xfrm>
            <a:off x="3618720" y="2405160"/>
            <a:ext cx="1896840" cy="1100160"/>
            <a:chOff x="3618720" y="2405160"/>
            <a:chExt cx="1896840" cy="1100160"/>
          </a:xfrm>
        </p:grpSpPr>
        <p:sp>
          <p:nvSpPr>
            <p:cNvPr id="508" name="Google Shape;581;p30"/>
            <p:cNvSpPr/>
            <p:nvPr/>
          </p:nvSpPr>
          <p:spPr>
            <a:xfrm>
              <a:off x="4577040" y="2758320"/>
              <a:ext cx="938160" cy="746640"/>
            </a:xfrm>
            <a:custGeom>
              <a:avLst/>
              <a:gdLst>
                <a:gd name="textAreaLeft" fmla="*/ 0 w 938160"/>
                <a:gd name="textAreaRight" fmla="*/ 938520 w 938160"/>
                <a:gd name="textAreaTop" fmla="*/ 0 h 746640"/>
                <a:gd name="textAreaBottom" fmla="*/ 747000 h 746640"/>
              </a:gdLst>
              <a:ahLst/>
              <a:rect l="textAreaLeft" t="textAreaTop" r="textAreaRight" b="textAreaBottom"/>
              <a:pathLst>
                <a:path w="56741" h="45166">
                  <a:moveTo>
                    <a:pt x="56741" y="0"/>
                  </a:moveTo>
                  <a:lnTo>
                    <a:pt x="33" y="25785"/>
                  </a:lnTo>
                  <a:lnTo>
                    <a:pt x="0" y="45166"/>
                  </a:lnTo>
                  <a:lnTo>
                    <a:pt x="0" y="45166"/>
                  </a:lnTo>
                  <a:lnTo>
                    <a:pt x="56741" y="17646"/>
                  </a:lnTo>
                  <a:lnTo>
                    <a:pt x="56741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09" name="Google Shape;582;p30"/>
            <p:cNvGrpSpPr/>
            <p:nvPr/>
          </p:nvGrpSpPr>
          <p:grpSpPr>
            <a:xfrm>
              <a:off x="3618720" y="2405160"/>
              <a:ext cx="1896840" cy="1100160"/>
              <a:chOff x="3618720" y="2405160"/>
              <a:chExt cx="1896840" cy="1100160"/>
            </a:xfrm>
          </p:grpSpPr>
          <p:sp>
            <p:nvSpPr>
              <p:cNvPr id="510" name="Google Shape;583;p30"/>
              <p:cNvSpPr/>
              <p:nvPr/>
            </p:nvSpPr>
            <p:spPr>
              <a:xfrm>
                <a:off x="3618720" y="2405160"/>
                <a:ext cx="1896840" cy="779400"/>
              </a:xfrm>
              <a:custGeom>
                <a:avLst/>
                <a:gdLst>
                  <a:gd name="textAreaLeft" fmla="*/ 0 w 1896840"/>
                  <a:gd name="textAreaRight" fmla="*/ 1897200 w 1896840"/>
                  <a:gd name="textAreaTop" fmla="*/ 0 h 779400"/>
                  <a:gd name="textAreaBottom" fmla="*/ 779760 h 779400"/>
                </a:gdLst>
                <a:ahLst/>
                <a:rect l="textAreaLeft" t="textAreaTop" r="textAreaRight" b="textAreaBottom"/>
                <a:pathLst>
                  <a:path w="114683" h="47135">
                    <a:moveTo>
                      <a:pt x="57542" y="0"/>
                    </a:moveTo>
                    <a:lnTo>
                      <a:pt x="1" y="20749"/>
                    </a:lnTo>
                    <a:lnTo>
                      <a:pt x="57975" y="47134"/>
                    </a:lnTo>
                    <a:lnTo>
                      <a:pt x="114683" y="21349"/>
                    </a:lnTo>
                    <a:lnTo>
                      <a:pt x="57542" y="0"/>
                    </a:lnTo>
                    <a:close/>
                  </a:path>
                </a:pathLst>
              </a:custGeom>
              <a:solidFill>
                <a:srgbClr val="c9751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511" name="Google Shape;584;p30"/>
              <p:cNvSpPr/>
              <p:nvPr/>
            </p:nvSpPr>
            <p:spPr>
              <a:xfrm>
                <a:off x="3618720" y="2748600"/>
                <a:ext cx="959760" cy="756720"/>
              </a:xfrm>
              <a:custGeom>
                <a:avLst/>
                <a:gdLst>
                  <a:gd name="textAreaLeft" fmla="*/ 0 w 959760"/>
                  <a:gd name="textAreaRight" fmla="*/ 960120 w 959760"/>
                  <a:gd name="textAreaTop" fmla="*/ 0 h 756720"/>
                  <a:gd name="textAreaBottom" fmla="*/ 757080 h 756720"/>
                </a:gdLst>
                <a:ahLst/>
                <a:rect l="textAreaLeft" t="textAreaTop" r="textAreaRight" b="textAreaBottom"/>
                <a:pathLst>
                  <a:path w="58043" h="45767">
                    <a:moveTo>
                      <a:pt x="1" y="1"/>
                    </a:moveTo>
                    <a:lnTo>
                      <a:pt x="1" y="17613"/>
                    </a:lnTo>
                    <a:lnTo>
                      <a:pt x="58042" y="45767"/>
                    </a:lnTo>
                    <a:lnTo>
                      <a:pt x="57975" y="2638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Google Shape;585;p30"/>
              <p:cNvSpPr/>
              <p:nvPr/>
            </p:nvSpPr>
            <p:spPr>
              <a:xfrm>
                <a:off x="3974040" y="2590560"/>
                <a:ext cx="1190880" cy="320040"/>
              </a:xfrm>
              <a:custGeom>
                <a:avLst/>
                <a:gdLst>
                  <a:gd name="textAreaLeft" fmla="*/ 0 w 1190880"/>
                  <a:gd name="textAreaRight" fmla="*/ 1191240 w 1190880"/>
                  <a:gd name="textAreaTop" fmla="*/ 0 h 320040"/>
                  <a:gd name="textAreaBottom" fmla="*/ 320400 h 320040"/>
                </a:gdLst>
                <a:ahLst/>
                <a:rect l="textAreaLeft" t="textAreaTop" r="textAreaRight" b="textAreaBottom"/>
                <a:pathLst>
                  <a:path w="72019" h="19381">
                    <a:moveTo>
                      <a:pt x="4938" y="1"/>
                    </a:moveTo>
                    <a:lnTo>
                      <a:pt x="1" y="1802"/>
                    </a:lnTo>
                    <a:lnTo>
                      <a:pt x="36527" y="19381"/>
                    </a:lnTo>
                    <a:lnTo>
                      <a:pt x="72019" y="2235"/>
                    </a:lnTo>
                    <a:lnTo>
                      <a:pt x="67182" y="434"/>
                    </a:lnTo>
                    <a:lnTo>
                      <a:pt x="36460" y="15245"/>
                    </a:lnTo>
                    <a:lnTo>
                      <a:pt x="4938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513" name="Google Shape;586;p30"/>
          <p:cNvSpPr/>
          <p:nvPr/>
        </p:nvSpPr>
        <p:spPr>
          <a:xfrm flipH="1" rot="10800000">
            <a:off x="6309360" y="1936080"/>
            <a:ext cx="2171160" cy="878760"/>
          </a:xfrm>
          <a:custGeom>
            <a:avLst/>
            <a:gdLst>
              <a:gd name="textAreaLeft" fmla="*/ -360 w 2171160"/>
              <a:gd name="textAreaRight" fmla="*/ 2171160 w 2171160"/>
              <a:gd name="textAreaTop" fmla="*/ 0 h 878760"/>
              <a:gd name="textAreaBottom" fmla="*/ 879120 h 878760"/>
            </a:gdLst>
            <a:ahLst/>
            <a:rect l="textAreaLeft" t="textAreaTop" r="textAreaRight" b="textAreaBottom"/>
            <a:pathLst>
              <a:path w="99105" h="41330">
                <a:moveTo>
                  <a:pt x="23518" y="0"/>
                </a:moveTo>
                <a:cubicBezTo>
                  <a:pt x="23151" y="0"/>
                  <a:pt x="22750" y="34"/>
                  <a:pt x="22384" y="34"/>
                </a:cubicBezTo>
                <a:lnTo>
                  <a:pt x="22150" y="67"/>
                </a:lnTo>
                <a:cubicBezTo>
                  <a:pt x="15045" y="567"/>
                  <a:pt x="8407" y="4737"/>
                  <a:pt x="5071" y="11609"/>
                </a:cubicBezTo>
                <a:cubicBezTo>
                  <a:pt x="2536" y="16812"/>
                  <a:pt x="2369" y="22550"/>
                  <a:pt x="4171" y="27587"/>
                </a:cubicBezTo>
                <a:lnTo>
                  <a:pt x="1" y="35426"/>
                </a:lnTo>
                <a:lnTo>
                  <a:pt x="8874" y="35125"/>
                </a:lnTo>
                <a:cubicBezTo>
                  <a:pt x="10508" y="36760"/>
                  <a:pt x="12410" y="38161"/>
                  <a:pt x="14578" y="39228"/>
                </a:cubicBezTo>
                <a:cubicBezTo>
                  <a:pt x="17046" y="40429"/>
                  <a:pt x="19582" y="41096"/>
                  <a:pt x="22150" y="41263"/>
                </a:cubicBezTo>
                <a:lnTo>
                  <a:pt x="22250" y="41263"/>
                </a:lnTo>
                <a:cubicBezTo>
                  <a:pt x="22517" y="41296"/>
                  <a:pt x="22817" y="41296"/>
                  <a:pt x="23117" y="41330"/>
                </a:cubicBezTo>
                <a:lnTo>
                  <a:pt x="78457" y="41330"/>
                </a:lnTo>
                <a:cubicBezTo>
                  <a:pt x="89865" y="41330"/>
                  <a:pt x="99105" y="32090"/>
                  <a:pt x="99105" y="20682"/>
                </a:cubicBezTo>
                <a:cubicBezTo>
                  <a:pt x="99105" y="9240"/>
                  <a:pt x="89865" y="0"/>
                  <a:pt x="78457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Google Shape;587;p30"/>
          <p:cNvSpPr/>
          <p:nvPr/>
        </p:nvSpPr>
        <p:spPr>
          <a:xfrm flipH="1" rot="10800000">
            <a:off x="6309360" y="3470400"/>
            <a:ext cx="2171160" cy="878760"/>
          </a:xfrm>
          <a:custGeom>
            <a:avLst/>
            <a:gdLst>
              <a:gd name="textAreaLeft" fmla="*/ -360 w 2171160"/>
              <a:gd name="textAreaRight" fmla="*/ 2171160 w 2171160"/>
              <a:gd name="textAreaTop" fmla="*/ 0 h 878760"/>
              <a:gd name="textAreaBottom" fmla="*/ 879120 h 878760"/>
            </a:gdLst>
            <a:ahLst/>
            <a:rect l="textAreaLeft" t="textAreaTop" r="textAreaRight" b="textAreaBottom"/>
            <a:pathLst>
              <a:path w="99105" h="41330">
                <a:moveTo>
                  <a:pt x="23484" y="0"/>
                </a:moveTo>
                <a:cubicBezTo>
                  <a:pt x="23117" y="0"/>
                  <a:pt x="22750" y="0"/>
                  <a:pt x="22350" y="33"/>
                </a:cubicBezTo>
                <a:lnTo>
                  <a:pt x="22149" y="33"/>
                </a:lnTo>
                <a:cubicBezTo>
                  <a:pt x="15044" y="567"/>
                  <a:pt x="8406" y="4737"/>
                  <a:pt x="5037" y="11608"/>
                </a:cubicBezTo>
                <a:cubicBezTo>
                  <a:pt x="2502" y="16779"/>
                  <a:pt x="2369" y="22516"/>
                  <a:pt x="4170" y="27553"/>
                </a:cubicBezTo>
                <a:lnTo>
                  <a:pt x="0" y="35425"/>
                </a:lnTo>
                <a:lnTo>
                  <a:pt x="8873" y="35092"/>
                </a:lnTo>
                <a:cubicBezTo>
                  <a:pt x="10474" y="36760"/>
                  <a:pt x="12376" y="38161"/>
                  <a:pt x="14577" y="39228"/>
                </a:cubicBezTo>
                <a:cubicBezTo>
                  <a:pt x="17012" y="40396"/>
                  <a:pt x="19581" y="41063"/>
                  <a:pt x="22149" y="41263"/>
                </a:cubicBezTo>
                <a:lnTo>
                  <a:pt x="22216" y="41263"/>
                </a:lnTo>
                <a:cubicBezTo>
                  <a:pt x="22516" y="41296"/>
                  <a:pt x="22817" y="41296"/>
                  <a:pt x="23117" y="41296"/>
                </a:cubicBezTo>
                <a:lnTo>
                  <a:pt x="78323" y="41296"/>
                </a:lnTo>
                <a:cubicBezTo>
                  <a:pt x="78356" y="41296"/>
                  <a:pt x="78390" y="41330"/>
                  <a:pt x="78423" y="41330"/>
                </a:cubicBezTo>
                <a:cubicBezTo>
                  <a:pt x="89831" y="41330"/>
                  <a:pt x="99104" y="32056"/>
                  <a:pt x="99104" y="20648"/>
                </a:cubicBezTo>
                <a:cubicBezTo>
                  <a:pt x="99104" y="9240"/>
                  <a:pt x="89831" y="0"/>
                  <a:pt x="78423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5" name="Google Shape;588;p30"/>
          <p:cNvSpPr/>
          <p:nvPr/>
        </p:nvSpPr>
        <p:spPr>
          <a:xfrm>
            <a:off x="653040" y="1935720"/>
            <a:ext cx="2171160" cy="878760"/>
          </a:xfrm>
          <a:custGeom>
            <a:avLst/>
            <a:gdLst>
              <a:gd name="textAreaLeft" fmla="*/ 0 w 2171160"/>
              <a:gd name="textAreaRight" fmla="*/ 2171520 w 2171160"/>
              <a:gd name="textAreaTop" fmla="*/ 0 h 878760"/>
              <a:gd name="textAreaBottom" fmla="*/ 879120 h 878760"/>
            </a:gdLst>
            <a:ahLst/>
            <a:rect l="textAreaLeft" t="textAreaTop" r="textAreaRight" b="textAreaBottom"/>
            <a:pathLst>
              <a:path w="99105" h="41330">
                <a:moveTo>
                  <a:pt x="20682" y="0"/>
                </a:moveTo>
                <a:cubicBezTo>
                  <a:pt x="9274" y="0"/>
                  <a:pt x="1" y="9240"/>
                  <a:pt x="1" y="20649"/>
                </a:cubicBezTo>
                <a:cubicBezTo>
                  <a:pt x="1" y="32057"/>
                  <a:pt x="9241" y="41330"/>
                  <a:pt x="20682" y="41330"/>
                </a:cubicBezTo>
                <a:cubicBezTo>
                  <a:pt x="20716" y="41330"/>
                  <a:pt x="20749" y="41297"/>
                  <a:pt x="20749" y="41297"/>
                </a:cubicBezTo>
                <a:lnTo>
                  <a:pt x="75988" y="41297"/>
                </a:lnTo>
                <a:cubicBezTo>
                  <a:pt x="76289" y="41297"/>
                  <a:pt x="76589" y="41297"/>
                  <a:pt x="76889" y="41263"/>
                </a:cubicBezTo>
                <a:lnTo>
                  <a:pt x="76956" y="41263"/>
                </a:lnTo>
                <a:cubicBezTo>
                  <a:pt x="79524" y="41063"/>
                  <a:pt x="82093" y="40396"/>
                  <a:pt x="84528" y="39229"/>
                </a:cubicBezTo>
                <a:cubicBezTo>
                  <a:pt x="86696" y="38161"/>
                  <a:pt x="88631" y="36760"/>
                  <a:pt x="90232" y="35092"/>
                </a:cubicBezTo>
                <a:lnTo>
                  <a:pt x="99105" y="35426"/>
                </a:lnTo>
                <a:lnTo>
                  <a:pt x="94935" y="27554"/>
                </a:lnTo>
                <a:cubicBezTo>
                  <a:pt x="96737" y="22517"/>
                  <a:pt x="96570" y="16779"/>
                  <a:pt x="94035" y="11609"/>
                </a:cubicBezTo>
                <a:cubicBezTo>
                  <a:pt x="90699" y="4737"/>
                  <a:pt x="84061" y="568"/>
                  <a:pt x="76956" y="34"/>
                </a:cubicBezTo>
                <a:lnTo>
                  <a:pt x="76722" y="34"/>
                </a:lnTo>
                <a:cubicBezTo>
                  <a:pt x="76355" y="0"/>
                  <a:pt x="75988" y="0"/>
                  <a:pt x="75588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Google Shape;589;p30"/>
          <p:cNvSpPr/>
          <p:nvPr/>
        </p:nvSpPr>
        <p:spPr>
          <a:xfrm>
            <a:off x="665280" y="3470040"/>
            <a:ext cx="2171160" cy="878760"/>
          </a:xfrm>
          <a:custGeom>
            <a:avLst/>
            <a:gdLst>
              <a:gd name="textAreaLeft" fmla="*/ 0 w 2171160"/>
              <a:gd name="textAreaRight" fmla="*/ 2171520 w 2171160"/>
              <a:gd name="textAreaTop" fmla="*/ 0 h 878760"/>
              <a:gd name="textAreaBottom" fmla="*/ 879120 h 878760"/>
            </a:gdLst>
            <a:ahLst/>
            <a:rect l="textAreaLeft" t="textAreaTop" r="textAreaRight" b="textAreaBottom"/>
            <a:pathLst>
              <a:path w="99105" h="41330">
                <a:moveTo>
                  <a:pt x="20682" y="0"/>
                </a:moveTo>
                <a:cubicBezTo>
                  <a:pt x="9274" y="0"/>
                  <a:pt x="1" y="9274"/>
                  <a:pt x="1" y="20682"/>
                </a:cubicBezTo>
                <a:cubicBezTo>
                  <a:pt x="1" y="32090"/>
                  <a:pt x="9274" y="41330"/>
                  <a:pt x="20682" y="41330"/>
                </a:cubicBezTo>
                <a:lnTo>
                  <a:pt x="75988" y="41330"/>
                </a:lnTo>
                <a:cubicBezTo>
                  <a:pt x="76289" y="41330"/>
                  <a:pt x="76589" y="41297"/>
                  <a:pt x="76889" y="41297"/>
                </a:cubicBezTo>
                <a:cubicBezTo>
                  <a:pt x="76889" y="41297"/>
                  <a:pt x="76956" y="41263"/>
                  <a:pt x="76956" y="41263"/>
                </a:cubicBezTo>
                <a:cubicBezTo>
                  <a:pt x="79524" y="41096"/>
                  <a:pt x="82093" y="40429"/>
                  <a:pt x="84528" y="39228"/>
                </a:cubicBezTo>
                <a:cubicBezTo>
                  <a:pt x="86729" y="38161"/>
                  <a:pt x="88631" y="36760"/>
                  <a:pt x="90232" y="35125"/>
                </a:cubicBezTo>
                <a:lnTo>
                  <a:pt x="99105" y="35426"/>
                </a:lnTo>
                <a:lnTo>
                  <a:pt x="94935" y="27587"/>
                </a:lnTo>
                <a:cubicBezTo>
                  <a:pt x="96737" y="22550"/>
                  <a:pt x="96570" y="16812"/>
                  <a:pt x="94035" y="11609"/>
                </a:cubicBezTo>
                <a:cubicBezTo>
                  <a:pt x="90699" y="4770"/>
                  <a:pt x="84061" y="601"/>
                  <a:pt x="76956" y="67"/>
                </a:cubicBezTo>
                <a:lnTo>
                  <a:pt x="76756" y="67"/>
                </a:lnTo>
                <a:cubicBezTo>
                  <a:pt x="76355" y="34"/>
                  <a:pt x="75988" y="0"/>
                  <a:pt x="75622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17" name="Google Shape;590;p30"/>
          <p:cNvGrpSpPr/>
          <p:nvPr/>
        </p:nvGrpSpPr>
        <p:grpSpPr>
          <a:xfrm>
            <a:off x="7895520" y="1497240"/>
            <a:ext cx="585360" cy="604800"/>
            <a:chOff x="7895520" y="1497240"/>
            <a:chExt cx="585360" cy="604800"/>
          </a:xfrm>
        </p:grpSpPr>
        <p:sp>
          <p:nvSpPr>
            <p:cNvPr id="518" name="Google Shape;591;p30"/>
            <p:cNvSpPr/>
            <p:nvPr/>
          </p:nvSpPr>
          <p:spPr>
            <a:xfrm>
              <a:off x="7904520" y="1520280"/>
              <a:ext cx="576360" cy="581760"/>
            </a:xfrm>
            <a:custGeom>
              <a:avLst/>
              <a:gdLst>
                <a:gd name="textAreaLeft" fmla="*/ 0 w 576360"/>
                <a:gd name="textAreaRight" fmla="*/ 576720 w 576360"/>
                <a:gd name="textAreaTop" fmla="*/ 0 h 581760"/>
                <a:gd name="textAreaBottom" fmla="*/ 582120 h 581760"/>
              </a:gdLst>
              <a:ahLst/>
              <a:rect l="textAreaLeft" t="textAreaTop" r="textAreaRight" b="textAreaBottom"/>
              <a:pathLst>
                <a:path w="32624" h="32925">
                  <a:moveTo>
                    <a:pt x="16312" y="1"/>
                  </a:moveTo>
                  <a:cubicBezTo>
                    <a:pt x="7306" y="1"/>
                    <a:pt x="1" y="7373"/>
                    <a:pt x="1" y="16446"/>
                  </a:cubicBezTo>
                  <a:cubicBezTo>
                    <a:pt x="1" y="25552"/>
                    <a:pt x="7306" y="32924"/>
                    <a:pt x="16312" y="32924"/>
                  </a:cubicBezTo>
                  <a:cubicBezTo>
                    <a:pt x="25319" y="32924"/>
                    <a:pt x="32624" y="25552"/>
                    <a:pt x="32624" y="16446"/>
                  </a:cubicBezTo>
                  <a:cubicBezTo>
                    <a:pt x="32591" y="7373"/>
                    <a:pt x="25319" y="1"/>
                    <a:pt x="1631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9" name="Google Shape;592;p30"/>
            <p:cNvSpPr/>
            <p:nvPr/>
          </p:nvSpPr>
          <p:spPr>
            <a:xfrm>
              <a:off x="7895520" y="1497240"/>
              <a:ext cx="567720" cy="567720"/>
            </a:xfrm>
            <a:custGeom>
              <a:avLst/>
              <a:gdLst>
                <a:gd name="textAreaLeft" fmla="*/ 0 w 567720"/>
                <a:gd name="textAreaRight" fmla="*/ 568080 w 567720"/>
                <a:gd name="textAreaTop" fmla="*/ 0 h 567720"/>
                <a:gd name="textAreaBottom" fmla="*/ 568080 h 567720"/>
              </a:gdLst>
              <a:ahLst/>
              <a:rect l="textAreaLeft" t="textAreaTop" r="textAreaRight" b="textAreaBottom"/>
              <a:pathLst>
                <a:path w="32124" h="32124">
                  <a:moveTo>
                    <a:pt x="32123" y="16079"/>
                  </a:moveTo>
                  <a:cubicBezTo>
                    <a:pt x="32123" y="24952"/>
                    <a:pt x="24918" y="32124"/>
                    <a:pt x="16045" y="32124"/>
                  </a:cubicBezTo>
                  <a:cubicBezTo>
                    <a:pt x="7205" y="32124"/>
                    <a:pt x="0" y="24952"/>
                    <a:pt x="0" y="16079"/>
                  </a:cubicBezTo>
                  <a:cubicBezTo>
                    <a:pt x="0" y="7206"/>
                    <a:pt x="7172" y="1"/>
                    <a:pt x="16045" y="1"/>
                  </a:cubicBezTo>
                  <a:cubicBezTo>
                    <a:pt x="24951" y="34"/>
                    <a:pt x="32123" y="7206"/>
                    <a:pt x="32123" y="16079"/>
                  </a:cubicBezTo>
                  <a:close/>
                </a:path>
              </a:pathLst>
            </a:custGeom>
            <a:solidFill>
              <a:srgbClr val="dcdcd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0" name="Google Shape;593;p30"/>
            <p:cNvSpPr/>
            <p:nvPr/>
          </p:nvSpPr>
          <p:spPr>
            <a:xfrm>
              <a:off x="7904520" y="1506240"/>
              <a:ext cx="550080" cy="550440"/>
            </a:xfrm>
            <a:custGeom>
              <a:avLst/>
              <a:gdLst>
                <a:gd name="textAreaLeft" fmla="*/ 0 w 550080"/>
                <a:gd name="textAreaRight" fmla="*/ 550440 w 550080"/>
                <a:gd name="textAreaTop" fmla="*/ 0 h 550440"/>
                <a:gd name="textAreaBottom" fmla="*/ 550800 h 550440"/>
              </a:gdLst>
              <a:ahLst/>
              <a:rect l="textAreaLeft" t="textAreaTop" r="textAreaRight" b="textAreaBottom"/>
              <a:pathLst>
                <a:path w="31123" h="31156">
                  <a:moveTo>
                    <a:pt x="15578" y="0"/>
                  </a:moveTo>
                  <a:cubicBezTo>
                    <a:pt x="6972" y="0"/>
                    <a:pt x="1" y="6972"/>
                    <a:pt x="1" y="15578"/>
                  </a:cubicBezTo>
                  <a:cubicBezTo>
                    <a:pt x="1" y="24184"/>
                    <a:pt x="6972" y="31156"/>
                    <a:pt x="15578" y="31156"/>
                  </a:cubicBezTo>
                  <a:cubicBezTo>
                    <a:pt x="24151" y="31156"/>
                    <a:pt x="31123" y="24184"/>
                    <a:pt x="31123" y="15578"/>
                  </a:cubicBezTo>
                  <a:cubicBezTo>
                    <a:pt x="31123" y="6972"/>
                    <a:pt x="24151" y="0"/>
                    <a:pt x="1557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1" name="Google Shape;594;p30"/>
            <p:cNvSpPr/>
            <p:nvPr/>
          </p:nvSpPr>
          <p:spPr>
            <a:xfrm>
              <a:off x="8044200" y="1662480"/>
              <a:ext cx="270360" cy="237960"/>
            </a:xfrm>
            <a:custGeom>
              <a:avLst/>
              <a:gdLst>
                <a:gd name="textAreaLeft" fmla="*/ 0 w 270360"/>
                <a:gd name="textAreaRight" fmla="*/ 270720 w 270360"/>
                <a:gd name="textAreaTop" fmla="*/ 0 h 237960"/>
                <a:gd name="textAreaBottom" fmla="*/ 238320 h 237960"/>
              </a:gdLst>
              <a:ahLst/>
              <a:rect l="textAreaLeft" t="textAreaTop" r="textAreaRight" b="textAreaBottom"/>
              <a:pathLst>
                <a:path w="15312" h="13478">
                  <a:moveTo>
                    <a:pt x="7656" y="1"/>
                  </a:moveTo>
                  <a:cubicBezTo>
                    <a:pt x="7564" y="1"/>
                    <a:pt x="7472" y="34"/>
                    <a:pt x="7406" y="101"/>
                  </a:cubicBezTo>
                  <a:lnTo>
                    <a:pt x="167" y="7373"/>
                  </a:lnTo>
                  <a:cubicBezTo>
                    <a:pt x="0" y="7506"/>
                    <a:pt x="0" y="7740"/>
                    <a:pt x="167" y="7873"/>
                  </a:cubicBezTo>
                  <a:lnTo>
                    <a:pt x="934" y="8640"/>
                  </a:lnTo>
                  <a:cubicBezTo>
                    <a:pt x="1001" y="8724"/>
                    <a:pt x="1093" y="8765"/>
                    <a:pt x="1184" y="8765"/>
                  </a:cubicBezTo>
                  <a:cubicBezTo>
                    <a:pt x="1276" y="8765"/>
                    <a:pt x="1368" y="8724"/>
                    <a:pt x="1435" y="8640"/>
                  </a:cubicBezTo>
                  <a:lnTo>
                    <a:pt x="7406" y="2703"/>
                  </a:lnTo>
                  <a:cubicBezTo>
                    <a:pt x="7472" y="2619"/>
                    <a:pt x="7564" y="2578"/>
                    <a:pt x="7660" y="2578"/>
                  </a:cubicBezTo>
                  <a:cubicBezTo>
                    <a:pt x="7756" y="2578"/>
                    <a:pt x="7856" y="2619"/>
                    <a:pt x="7939" y="2703"/>
                  </a:cubicBezTo>
                  <a:lnTo>
                    <a:pt x="13877" y="8640"/>
                  </a:lnTo>
                  <a:cubicBezTo>
                    <a:pt x="13960" y="8724"/>
                    <a:pt x="14052" y="8765"/>
                    <a:pt x="14144" y="8765"/>
                  </a:cubicBezTo>
                  <a:cubicBezTo>
                    <a:pt x="14235" y="8765"/>
                    <a:pt x="14327" y="8724"/>
                    <a:pt x="14411" y="8640"/>
                  </a:cubicBezTo>
                  <a:lnTo>
                    <a:pt x="15178" y="7873"/>
                  </a:lnTo>
                  <a:cubicBezTo>
                    <a:pt x="15311" y="7740"/>
                    <a:pt x="15311" y="7506"/>
                    <a:pt x="15178" y="7373"/>
                  </a:cubicBezTo>
                  <a:lnTo>
                    <a:pt x="12209" y="4371"/>
                  </a:lnTo>
                  <a:lnTo>
                    <a:pt x="12209" y="1068"/>
                  </a:lnTo>
                  <a:cubicBezTo>
                    <a:pt x="12209" y="868"/>
                    <a:pt x="12042" y="701"/>
                    <a:pt x="11842" y="701"/>
                  </a:cubicBezTo>
                  <a:lnTo>
                    <a:pt x="10541" y="701"/>
                  </a:lnTo>
                  <a:cubicBezTo>
                    <a:pt x="10341" y="701"/>
                    <a:pt x="10174" y="868"/>
                    <a:pt x="10174" y="1068"/>
                  </a:cubicBezTo>
                  <a:lnTo>
                    <a:pt x="10174" y="2369"/>
                  </a:lnTo>
                  <a:lnTo>
                    <a:pt x="7906" y="101"/>
                  </a:lnTo>
                  <a:cubicBezTo>
                    <a:pt x="7839" y="34"/>
                    <a:pt x="7747" y="1"/>
                    <a:pt x="7656" y="1"/>
                  </a:cubicBezTo>
                  <a:close/>
                  <a:moveTo>
                    <a:pt x="7660" y="3670"/>
                  </a:moveTo>
                  <a:cubicBezTo>
                    <a:pt x="7564" y="3670"/>
                    <a:pt x="7472" y="3703"/>
                    <a:pt x="7406" y="3770"/>
                  </a:cubicBezTo>
                  <a:lnTo>
                    <a:pt x="3236" y="7973"/>
                  </a:lnTo>
                  <a:cubicBezTo>
                    <a:pt x="3102" y="8107"/>
                    <a:pt x="2969" y="8373"/>
                    <a:pt x="2969" y="8574"/>
                  </a:cubicBezTo>
                  <a:lnTo>
                    <a:pt x="2969" y="13110"/>
                  </a:lnTo>
                  <a:cubicBezTo>
                    <a:pt x="2969" y="13310"/>
                    <a:pt x="3136" y="13477"/>
                    <a:pt x="3336" y="13477"/>
                  </a:cubicBezTo>
                  <a:lnTo>
                    <a:pt x="5738" y="13477"/>
                  </a:lnTo>
                  <a:cubicBezTo>
                    <a:pt x="5938" y="13477"/>
                    <a:pt x="6071" y="13310"/>
                    <a:pt x="6071" y="13110"/>
                  </a:cubicBezTo>
                  <a:lnTo>
                    <a:pt x="6071" y="9875"/>
                  </a:lnTo>
                  <a:cubicBezTo>
                    <a:pt x="6071" y="9674"/>
                    <a:pt x="6238" y="9508"/>
                    <a:pt x="6438" y="9508"/>
                  </a:cubicBezTo>
                  <a:lnTo>
                    <a:pt x="8907" y="9508"/>
                  </a:lnTo>
                  <a:cubicBezTo>
                    <a:pt x="9073" y="9508"/>
                    <a:pt x="9240" y="9674"/>
                    <a:pt x="9240" y="9875"/>
                  </a:cubicBezTo>
                  <a:lnTo>
                    <a:pt x="9240" y="13110"/>
                  </a:lnTo>
                  <a:cubicBezTo>
                    <a:pt x="9240" y="13310"/>
                    <a:pt x="9407" y="13477"/>
                    <a:pt x="9607" y="13477"/>
                  </a:cubicBezTo>
                  <a:lnTo>
                    <a:pt x="11842" y="13477"/>
                  </a:lnTo>
                  <a:cubicBezTo>
                    <a:pt x="12042" y="13477"/>
                    <a:pt x="12209" y="13310"/>
                    <a:pt x="12209" y="13110"/>
                  </a:cubicBezTo>
                  <a:lnTo>
                    <a:pt x="12209" y="8407"/>
                  </a:lnTo>
                  <a:cubicBezTo>
                    <a:pt x="12209" y="8207"/>
                    <a:pt x="12076" y="7940"/>
                    <a:pt x="11942" y="7773"/>
                  </a:cubicBezTo>
                  <a:lnTo>
                    <a:pt x="7939" y="3770"/>
                  </a:lnTo>
                  <a:cubicBezTo>
                    <a:pt x="7856" y="3703"/>
                    <a:pt x="7756" y="3670"/>
                    <a:pt x="7660" y="367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22" name="Google Shape;595;p30"/>
          <p:cNvGrpSpPr/>
          <p:nvPr/>
        </p:nvGrpSpPr>
        <p:grpSpPr>
          <a:xfrm>
            <a:off x="653040" y="1497240"/>
            <a:ext cx="576360" cy="596160"/>
            <a:chOff x="653040" y="1497240"/>
            <a:chExt cx="576360" cy="596160"/>
          </a:xfrm>
        </p:grpSpPr>
        <p:sp>
          <p:nvSpPr>
            <p:cNvPr id="523" name="Google Shape;596;p30"/>
            <p:cNvSpPr/>
            <p:nvPr/>
          </p:nvSpPr>
          <p:spPr>
            <a:xfrm>
              <a:off x="653040" y="1510920"/>
              <a:ext cx="576360" cy="582480"/>
            </a:xfrm>
            <a:custGeom>
              <a:avLst/>
              <a:gdLst>
                <a:gd name="textAreaLeft" fmla="*/ 0 w 576360"/>
                <a:gd name="textAreaRight" fmla="*/ 576720 w 576360"/>
                <a:gd name="textAreaTop" fmla="*/ 0 h 582480"/>
                <a:gd name="textAreaBottom" fmla="*/ 582840 h 582480"/>
              </a:gdLst>
              <a:ahLst/>
              <a:rect l="textAreaLeft" t="textAreaTop" r="textAreaRight" b="textAreaBottom"/>
              <a:pathLst>
                <a:path w="32624" h="32958">
                  <a:moveTo>
                    <a:pt x="16312" y="1"/>
                  </a:moveTo>
                  <a:cubicBezTo>
                    <a:pt x="7306" y="1"/>
                    <a:pt x="1" y="7373"/>
                    <a:pt x="1" y="16479"/>
                  </a:cubicBezTo>
                  <a:cubicBezTo>
                    <a:pt x="1" y="25586"/>
                    <a:pt x="7306" y="32958"/>
                    <a:pt x="16312" y="32958"/>
                  </a:cubicBezTo>
                  <a:cubicBezTo>
                    <a:pt x="25319" y="32958"/>
                    <a:pt x="32624" y="25586"/>
                    <a:pt x="32624" y="16479"/>
                  </a:cubicBezTo>
                  <a:cubicBezTo>
                    <a:pt x="32624" y="7373"/>
                    <a:pt x="25319" y="1"/>
                    <a:pt x="1631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4" name="Google Shape;597;p30"/>
            <p:cNvSpPr/>
            <p:nvPr/>
          </p:nvSpPr>
          <p:spPr>
            <a:xfrm>
              <a:off x="653040" y="1497240"/>
              <a:ext cx="550440" cy="5500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50080"/>
                <a:gd name="textAreaBottom" fmla="*/ 550440 h 550080"/>
              </a:gdLst>
              <a:ahLst/>
              <a:rect l="textAreaLeft" t="textAreaTop" r="textAreaRight" b="textAreaBottom"/>
              <a:pathLst>
                <a:path w="31157" h="31123">
                  <a:moveTo>
                    <a:pt x="15578" y="0"/>
                  </a:moveTo>
                  <a:cubicBezTo>
                    <a:pt x="6972" y="0"/>
                    <a:pt x="1" y="6972"/>
                    <a:pt x="1" y="15578"/>
                  </a:cubicBezTo>
                  <a:cubicBezTo>
                    <a:pt x="1" y="24151"/>
                    <a:pt x="6972" y="31123"/>
                    <a:pt x="15578" y="31123"/>
                  </a:cubicBezTo>
                  <a:cubicBezTo>
                    <a:pt x="24151" y="31123"/>
                    <a:pt x="31156" y="24151"/>
                    <a:pt x="31156" y="15578"/>
                  </a:cubicBezTo>
                  <a:cubicBezTo>
                    <a:pt x="31156" y="6972"/>
                    <a:pt x="24185" y="0"/>
                    <a:pt x="1557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5" name="Google Shape;598;p30"/>
            <p:cNvSpPr/>
            <p:nvPr/>
          </p:nvSpPr>
          <p:spPr>
            <a:xfrm>
              <a:off x="793080" y="1639440"/>
              <a:ext cx="270360" cy="265680"/>
            </a:xfrm>
            <a:custGeom>
              <a:avLst/>
              <a:gdLst>
                <a:gd name="textAreaLeft" fmla="*/ 0 w 270360"/>
                <a:gd name="textAreaRight" fmla="*/ 270720 w 270360"/>
                <a:gd name="textAreaTop" fmla="*/ 0 h 265680"/>
                <a:gd name="textAreaBottom" fmla="*/ 266040 h 265680"/>
              </a:gdLst>
              <a:ahLst/>
              <a:rect l="textAreaLeft" t="textAreaTop" r="textAreaRight" b="textAreaBottom"/>
              <a:pathLst>
                <a:path w="15312" h="15053">
                  <a:moveTo>
                    <a:pt x="7701" y="4103"/>
                  </a:moveTo>
                  <a:cubicBezTo>
                    <a:pt x="9640" y="4103"/>
                    <a:pt x="11208" y="5658"/>
                    <a:pt x="11208" y="7606"/>
                  </a:cubicBezTo>
                  <a:cubicBezTo>
                    <a:pt x="11208" y="9574"/>
                    <a:pt x="9640" y="11142"/>
                    <a:pt x="7706" y="11175"/>
                  </a:cubicBezTo>
                  <a:cubicBezTo>
                    <a:pt x="5738" y="11175"/>
                    <a:pt x="4137" y="9607"/>
                    <a:pt x="4137" y="7639"/>
                  </a:cubicBezTo>
                  <a:cubicBezTo>
                    <a:pt x="4137" y="5705"/>
                    <a:pt x="5704" y="4103"/>
                    <a:pt x="7639" y="4103"/>
                  </a:cubicBezTo>
                  <a:cubicBezTo>
                    <a:pt x="7660" y="4103"/>
                    <a:pt x="7680" y="4103"/>
                    <a:pt x="7701" y="4103"/>
                  </a:cubicBezTo>
                  <a:close/>
                  <a:moveTo>
                    <a:pt x="6939" y="0"/>
                  </a:moveTo>
                  <a:cubicBezTo>
                    <a:pt x="6772" y="0"/>
                    <a:pt x="6605" y="167"/>
                    <a:pt x="6605" y="334"/>
                  </a:cubicBezTo>
                  <a:lnTo>
                    <a:pt x="6505" y="1435"/>
                  </a:lnTo>
                  <a:cubicBezTo>
                    <a:pt x="6505" y="1635"/>
                    <a:pt x="6338" y="1802"/>
                    <a:pt x="6171" y="1868"/>
                  </a:cubicBezTo>
                  <a:lnTo>
                    <a:pt x="5071" y="2269"/>
                  </a:lnTo>
                  <a:cubicBezTo>
                    <a:pt x="5015" y="2291"/>
                    <a:pt x="4952" y="2302"/>
                    <a:pt x="4888" y="2302"/>
                  </a:cubicBezTo>
                  <a:cubicBezTo>
                    <a:pt x="4759" y="2302"/>
                    <a:pt x="4626" y="2258"/>
                    <a:pt x="4537" y="2169"/>
                  </a:cubicBezTo>
                  <a:lnTo>
                    <a:pt x="3736" y="1401"/>
                  </a:lnTo>
                  <a:cubicBezTo>
                    <a:pt x="3680" y="1327"/>
                    <a:pt x="3582" y="1283"/>
                    <a:pt x="3483" y="1283"/>
                  </a:cubicBezTo>
                  <a:cubicBezTo>
                    <a:pt x="3405" y="1283"/>
                    <a:pt x="3328" y="1310"/>
                    <a:pt x="3269" y="1368"/>
                  </a:cubicBezTo>
                  <a:lnTo>
                    <a:pt x="2202" y="2235"/>
                  </a:lnTo>
                  <a:cubicBezTo>
                    <a:pt x="2068" y="2369"/>
                    <a:pt x="2068" y="2569"/>
                    <a:pt x="2168" y="2736"/>
                  </a:cubicBezTo>
                  <a:lnTo>
                    <a:pt x="2802" y="3636"/>
                  </a:lnTo>
                  <a:cubicBezTo>
                    <a:pt x="2902" y="3803"/>
                    <a:pt x="2902" y="4037"/>
                    <a:pt x="2802" y="4170"/>
                  </a:cubicBezTo>
                  <a:lnTo>
                    <a:pt x="2235" y="5204"/>
                  </a:lnTo>
                  <a:cubicBezTo>
                    <a:pt x="2168" y="5371"/>
                    <a:pt x="1935" y="5471"/>
                    <a:pt x="1768" y="5471"/>
                  </a:cubicBezTo>
                  <a:lnTo>
                    <a:pt x="667" y="5371"/>
                  </a:lnTo>
                  <a:cubicBezTo>
                    <a:pt x="647" y="5368"/>
                    <a:pt x="626" y="5366"/>
                    <a:pt x="607" y="5366"/>
                  </a:cubicBezTo>
                  <a:cubicBezTo>
                    <a:pt x="434" y="5366"/>
                    <a:pt x="297" y="5492"/>
                    <a:pt x="267" y="5671"/>
                  </a:cubicBezTo>
                  <a:lnTo>
                    <a:pt x="34" y="7005"/>
                  </a:lnTo>
                  <a:cubicBezTo>
                    <a:pt x="0" y="7206"/>
                    <a:pt x="134" y="7372"/>
                    <a:pt x="300" y="7406"/>
                  </a:cubicBezTo>
                  <a:lnTo>
                    <a:pt x="1401" y="7706"/>
                  </a:lnTo>
                  <a:cubicBezTo>
                    <a:pt x="1568" y="7739"/>
                    <a:pt x="1735" y="7939"/>
                    <a:pt x="1735" y="8106"/>
                  </a:cubicBezTo>
                  <a:lnTo>
                    <a:pt x="1935" y="9240"/>
                  </a:lnTo>
                  <a:cubicBezTo>
                    <a:pt x="2002" y="9441"/>
                    <a:pt x="1902" y="9674"/>
                    <a:pt x="1768" y="9774"/>
                  </a:cubicBezTo>
                  <a:lnTo>
                    <a:pt x="834" y="10408"/>
                  </a:lnTo>
                  <a:cubicBezTo>
                    <a:pt x="701" y="10508"/>
                    <a:pt x="667" y="10708"/>
                    <a:pt x="734" y="10875"/>
                  </a:cubicBezTo>
                  <a:lnTo>
                    <a:pt x="1435" y="12042"/>
                  </a:lnTo>
                  <a:cubicBezTo>
                    <a:pt x="1509" y="12166"/>
                    <a:pt x="1638" y="12235"/>
                    <a:pt x="1768" y="12235"/>
                  </a:cubicBezTo>
                  <a:cubicBezTo>
                    <a:pt x="1813" y="12235"/>
                    <a:pt x="1858" y="12226"/>
                    <a:pt x="1902" y="12209"/>
                  </a:cubicBezTo>
                  <a:lnTo>
                    <a:pt x="2902" y="11709"/>
                  </a:lnTo>
                  <a:cubicBezTo>
                    <a:pt x="2958" y="11687"/>
                    <a:pt x="3025" y="11675"/>
                    <a:pt x="3094" y="11675"/>
                  </a:cubicBezTo>
                  <a:cubicBezTo>
                    <a:pt x="3232" y="11675"/>
                    <a:pt x="3380" y="11720"/>
                    <a:pt x="3469" y="11809"/>
                  </a:cubicBezTo>
                  <a:lnTo>
                    <a:pt x="4337" y="12543"/>
                  </a:lnTo>
                  <a:cubicBezTo>
                    <a:pt x="4503" y="12643"/>
                    <a:pt x="4570" y="12876"/>
                    <a:pt x="4537" y="13076"/>
                  </a:cubicBezTo>
                  <a:lnTo>
                    <a:pt x="4237" y="14144"/>
                  </a:lnTo>
                  <a:cubicBezTo>
                    <a:pt x="4170" y="14311"/>
                    <a:pt x="4303" y="14511"/>
                    <a:pt x="4470" y="14578"/>
                  </a:cubicBezTo>
                  <a:lnTo>
                    <a:pt x="5738" y="15045"/>
                  </a:lnTo>
                  <a:cubicBezTo>
                    <a:pt x="5771" y="15050"/>
                    <a:pt x="5803" y="15053"/>
                    <a:pt x="5835" y="15053"/>
                  </a:cubicBezTo>
                  <a:cubicBezTo>
                    <a:pt x="5992" y="15053"/>
                    <a:pt x="6121" y="14983"/>
                    <a:pt x="6205" y="14844"/>
                  </a:cubicBezTo>
                  <a:lnTo>
                    <a:pt x="6672" y="13844"/>
                  </a:lnTo>
                  <a:cubicBezTo>
                    <a:pt x="6731" y="13694"/>
                    <a:pt x="6898" y="13572"/>
                    <a:pt x="7076" y="13572"/>
                  </a:cubicBezTo>
                  <a:cubicBezTo>
                    <a:pt x="7097" y="13572"/>
                    <a:pt x="7118" y="13573"/>
                    <a:pt x="7139" y="13577"/>
                  </a:cubicBezTo>
                  <a:cubicBezTo>
                    <a:pt x="7139" y="13577"/>
                    <a:pt x="7406" y="13610"/>
                    <a:pt x="7706" y="13610"/>
                  </a:cubicBezTo>
                  <a:cubicBezTo>
                    <a:pt x="8006" y="13610"/>
                    <a:pt x="8273" y="13577"/>
                    <a:pt x="8273" y="13577"/>
                  </a:cubicBezTo>
                  <a:cubicBezTo>
                    <a:pt x="8299" y="13573"/>
                    <a:pt x="8325" y="13570"/>
                    <a:pt x="8350" y="13570"/>
                  </a:cubicBezTo>
                  <a:cubicBezTo>
                    <a:pt x="8522" y="13570"/>
                    <a:pt x="8682" y="13665"/>
                    <a:pt x="8740" y="13810"/>
                  </a:cubicBezTo>
                  <a:lnTo>
                    <a:pt x="9240" y="14844"/>
                  </a:lnTo>
                  <a:cubicBezTo>
                    <a:pt x="9290" y="14968"/>
                    <a:pt x="9413" y="15037"/>
                    <a:pt x="9541" y="15037"/>
                  </a:cubicBezTo>
                  <a:cubicBezTo>
                    <a:pt x="9585" y="15037"/>
                    <a:pt x="9631" y="15028"/>
                    <a:pt x="9674" y="15011"/>
                  </a:cubicBezTo>
                  <a:lnTo>
                    <a:pt x="10941" y="14544"/>
                  </a:lnTo>
                  <a:cubicBezTo>
                    <a:pt x="11142" y="14478"/>
                    <a:pt x="11242" y="14277"/>
                    <a:pt x="11175" y="14111"/>
                  </a:cubicBezTo>
                  <a:lnTo>
                    <a:pt x="10875" y="13043"/>
                  </a:lnTo>
                  <a:cubicBezTo>
                    <a:pt x="10841" y="12843"/>
                    <a:pt x="10908" y="12609"/>
                    <a:pt x="11041" y="12509"/>
                  </a:cubicBezTo>
                  <a:lnTo>
                    <a:pt x="11942" y="11776"/>
                  </a:lnTo>
                  <a:cubicBezTo>
                    <a:pt x="12031" y="11687"/>
                    <a:pt x="12164" y="11642"/>
                    <a:pt x="12293" y="11642"/>
                  </a:cubicBezTo>
                  <a:cubicBezTo>
                    <a:pt x="12357" y="11642"/>
                    <a:pt x="12420" y="11653"/>
                    <a:pt x="12476" y="11675"/>
                  </a:cubicBezTo>
                  <a:lnTo>
                    <a:pt x="13477" y="12142"/>
                  </a:lnTo>
                  <a:cubicBezTo>
                    <a:pt x="13521" y="12160"/>
                    <a:pt x="13571" y="12169"/>
                    <a:pt x="13620" y="12169"/>
                  </a:cubicBezTo>
                  <a:cubicBezTo>
                    <a:pt x="13756" y="12169"/>
                    <a:pt x="13895" y="12107"/>
                    <a:pt x="13944" y="12009"/>
                  </a:cubicBezTo>
                  <a:lnTo>
                    <a:pt x="14644" y="10808"/>
                  </a:lnTo>
                  <a:cubicBezTo>
                    <a:pt x="14711" y="10641"/>
                    <a:pt x="14677" y="10441"/>
                    <a:pt x="14511" y="10341"/>
                  </a:cubicBezTo>
                  <a:lnTo>
                    <a:pt x="13610" y="9707"/>
                  </a:lnTo>
                  <a:cubicBezTo>
                    <a:pt x="13443" y="9607"/>
                    <a:pt x="13376" y="9374"/>
                    <a:pt x="13410" y="9207"/>
                  </a:cubicBezTo>
                  <a:lnTo>
                    <a:pt x="13610" y="8040"/>
                  </a:lnTo>
                  <a:cubicBezTo>
                    <a:pt x="13610" y="7873"/>
                    <a:pt x="13777" y="7673"/>
                    <a:pt x="13944" y="7639"/>
                  </a:cubicBezTo>
                  <a:lnTo>
                    <a:pt x="15044" y="7339"/>
                  </a:lnTo>
                  <a:cubicBezTo>
                    <a:pt x="15211" y="7306"/>
                    <a:pt x="15311" y="7106"/>
                    <a:pt x="15278" y="6939"/>
                  </a:cubicBezTo>
                  <a:lnTo>
                    <a:pt x="15044" y="5571"/>
                  </a:lnTo>
                  <a:cubicBezTo>
                    <a:pt x="15014" y="5422"/>
                    <a:pt x="14878" y="5299"/>
                    <a:pt x="14705" y="5299"/>
                  </a:cubicBezTo>
                  <a:cubicBezTo>
                    <a:pt x="14685" y="5299"/>
                    <a:pt x="14665" y="5301"/>
                    <a:pt x="14644" y="5304"/>
                  </a:cubicBezTo>
                  <a:lnTo>
                    <a:pt x="13543" y="5404"/>
                  </a:lnTo>
                  <a:cubicBezTo>
                    <a:pt x="13526" y="5408"/>
                    <a:pt x="13508" y="5409"/>
                    <a:pt x="13489" y="5409"/>
                  </a:cubicBezTo>
                  <a:cubicBezTo>
                    <a:pt x="13330" y="5409"/>
                    <a:pt x="13136" y="5287"/>
                    <a:pt x="13076" y="5137"/>
                  </a:cubicBezTo>
                  <a:lnTo>
                    <a:pt x="12509" y="4137"/>
                  </a:lnTo>
                  <a:cubicBezTo>
                    <a:pt x="12376" y="4003"/>
                    <a:pt x="12376" y="3736"/>
                    <a:pt x="12509" y="3603"/>
                  </a:cubicBezTo>
                  <a:lnTo>
                    <a:pt x="13143" y="2669"/>
                  </a:lnTo>
                  <a:cubicBezTo>
                    <a:pt x="13243" y="2536"/>
                    <a:pt x="13210" y="2302"/>
                    <a:pt x="13076" y="2202"/>
                  </a:cubicBezTo>
                  <a:lnTo>
                    <a:pt x="12009" y="1335"/>
                  </a:lnTo>
                  <a:cubicBezTo>
                    <a:pt x="11942" y="1268"/>
                    <a:pt x="11850" y="1235"/>
                    <a:pt x="11763" y="1235"/>
                  </a:cubicBezTo>
                  <a:cubicBezTo>
                    <a:pt x="11675" y="1235"/>
                    <a:pt x="11592" y="1268"/>
                    <a:pt x="11542" y="1335"/>
                  </a:cubicBezTo>
                  <a:lnTo>
                    <a:pt x="10741" y="2135"/>
                  </a:lnTo>
                  <a:cubicBezTo>
                    <a:pt x="10652" y="2224"/>
                    <a:pt x="10519" y="2269"/>
                    <a:pt x="10390" y="2269"/>
                  </a:cubicBezTo>
                  <a:cubicBezTo>
                    <a:pt x="10326" y="2269"/>
                    <a:pt x="10263" y="2258"/>
                    <a:pt x="10208" y="2235"/>
                  </a:cubicBezTo>
                  <a:lnTo>
                    <a:pt x="9107" y="1868"/>
                  </a:lnTo>
                  <a:cubicBezTo>
                    <a:pt x="8940" y="1802"/>
                    <a:pt x="8773" y="1602"/>
                    <a:pt x="8773" y="1435"/>
                  </a:cubicBezTo>
                  <a:lnTo>
                    <a:pt x="8673" y="334"/>
                  </a:lnTo>
                  <a:cubicBezTo>
                    <a:pt x="8673" y="134"/>
                    <a:pt x="8506" y="0"/>
                    <a:pt x="830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26" name="Google Shape;599;p30"/>
          <p:cNvGrpSpPr/>
          <p:nvPr/>
        </p:nvGrpSpPr>
        <p:grpSpPr>
          <a:xfrm>
            <a:off x="658800" y="3032640"/>
            <a:ext cx="584640" cy="604080"/>
            <a:chOff x="658800" y="3032640"/>
            <a:chExt cx="584640" cy="604080"/>
          </a:xfrm>
        </p:grpSpPr>
        <p:sp>
          <p:nvSpPr>
            <p:cNvPr id="527" name="Google Shape;600;p30"/>
            <p:cNvSpPr/>
            <p:nvPr/>
          </p:nvSpPr>
          <p:spPr>
            <a:xfrm>
              <a:off x="667080" y="3054960"/>
              <a:ext cx="576360" cy="581760"/>
            </a:xfrm>
            <a:custGeom>
              <a:avLst/>
              <a:gdLst>
                <a:gd name="textAreaLeft" fmla="*/ 0 w 576360"/>
                <a:gd name="textAreaRight" fmla="*/ 576720 w 576360"/>
                <a:gd name="textAreaTop" fmla="*/ 0 h 581760"/>
                <a:gd name="textAreaBottom" fmla="*/ 582120 h 581760"/>
              </a:gdLst>
              <a:ahLst/>
              <a:rect l="textAreaLeft" t="textAreaTop" r="textAreaRight" b="textAreaBottom"/>
              <a:pathLst>
                <a:path w="32624" h="32925">
                  <a:moveTo>
                    <a:pt x="16312" y="1"/>
                  </a:moveTo>
                  <a:cubicBezTo>
                    <a:pt x="7306" y="1"/>
                    <a:pt x="1" y="7373"/>
                    <a:pt x="1" y="16479"/>
                  </a:cubicBezTo>
                  <a:cubicBezTo>
                    <a:pt x="1" y="25552"/>
                    <a:pt x="7306" y="32924"/>
                    <a:pt x="16312" y="32924"/>
                  </a:cubicBezTo>
                  <a:cubicBezTo>
                    <a:pt x="25319" y="32924"/>
                    <a:pt x="32624" y="25552"/>
                    <a:pt x="32624" y="16479"/>
                  </a:cubicBezTo>
                  <a:cubicBezTo>
                    <a:pt x="32624" y="7373"/>
                    <a:pt x="25319" y="1"/>
                    <a:pt x="1631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8" name="Google Shape;601;p30"/>
            <p:cNvSpPr/>
            <p:nvPr/>
          </p:nvSpPr>
          <p:spPr>
            <a:xfrm>
              <a:off x="658800" y="3032640"/>
              <a:ext cx="567720" cy="567720"/>
            </a:xfrm>
            <a:custGeom>
              <a:avLst/>
              <a:gdLst>
                <a:gd name="textAreaLeft" fmla="*/ 0 w 567720"/>
                <a:gd name="textAreaRight" fmla="*/ 568080 w 567720"/>
                <a:gd name="textAreaTop" fmla="*/ 0 h 567720"/>
                <a:gd name="textAreaBottom" fmla="*/ 568080 h 567720"/>
              </a:gdLst>
              <a:ahLst/>
              <a:rect l="textAreaLeft" t="textAreaTop" r="textAreaRight" b="textAreaBottom"/>
              <a:pathLst>
                <a:path w="32124" h="32124">
                  <a:moveTo>
                    <a:pt x="32124" y="16045"/>
                  </a:moveTo>
                  <a:cubicBezTo>
                    <a:pt x="32124" y="24918"/>
                    <a:pt x="24918" y="32123"/>
                    <a:pt x="16045" y="32123"/>
                  </a:cubicBezTo>
                  <a:cubicBezTo>
                    <a:pt x="7172" y="32123"/>
                    <a:pt x="1" y="24918"/>
                    <a:pt x="1" y="16045"/>
                  </a:cubicBezTo>
                  <a:cubicBezTo>
                    <a:pt x="1" y="7172"/>
                    <a:pt x="7172" y="0"/>
                    <a:pt x="16045" y="0"/>
                  </a:cubicBezTo>
                  <a:cubicBezTo>
                    <a:pt x="24918" y="0"/>
                    <a:pt x="32124" y="7172"/>
                    <a:pt x="32124" y="16045"/>
                  </a:cubicBezTo>
                  <a:close/>
                </a:path>
              </a:pathLst>
            </a:custGeom>
            <a:solidFill>
              <a:srgbClr val="dcdcd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9" name="Google Shape;602;p30"/>
            <p:cNvSpPr/>
            <p:nvPr/>
          </p:nvSpPr>
          <p:spPr>
            <a:xfrm>
              <a:off x="667080" y="3040920"/>
              <a:ext cx="550440" cy="55044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50440"/>
                <a:gd name="textAreaBottom" fmla="*/ 550800 h 550440"/>
              </a:gdLst>
              <a:ahLst/>
              <a:rect l="textAreaLeft" t="textAreaTop" r="textAreaRight" b="textAreaBottom"/>
              <a:pathLst>
                <a:path w="31157" h="31156">
                  <a:moveTo>
                    <a:pt x="15578" y="0"/>
                  </a:moveTo>
                  <a:cubicBezTo>
                    <a:pt x="7006" y="0"/>
                    <a:pt x="1" y="6972"/>
                    <a:pt x="1" y="15578"/>
                  </a:cubicBezTo>
                  <a:cubicBezTo>
                    <a:pt x="1" y="24184"/>
                    <a:pt x="7006" y="31156"/>
                    <a:pt x="15578" y="31156"/>
                  </a:cubicBezTo>
                  <a:cubicBezTo>
                    <a:pt x="24185" y="31156"/>
                    <a:pt x="31156" y="24184"/>
                    <a:pt x="31156" y="15578"/>
                  </a:cubicBezTo>
                  <a:cubicBezTo>
                    <a:pt x="31156" y="6972"/>
                    <a:pt x="24185" y="0"/>
                    <a:pt x="1557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0" name="Google Shape;603;p30"/>
            <p:cNvSpPr/>
            <p:nvPr/>
          </p:nvSpPr>
          <p:spPr>
            <a:xfrm>
              <a:off x="795600" y="3184200"/>
              <a:ext cx="293400" cy="264600"/>
            </a:xfrm>
            <a:custGeom>
              <a:avLst/>
              <a:gdLst>
                <a:gd name="textAreaLeft" fmla="*/ 0 w 293400"/>
                <a:gd name="textAreaRight" fmla="*/ 293760 w 293400"/>
                <a:gd name="textAreaTop" fmla="*/ 0 h 264600"/>
                <a:gd name="textAreaBottom" fmla="*/ 264960 h 264600"/>
              </a:gdLst>
              <a:ahLst/>
              <a:rect l="textAreaLeft" t="textAreaTop" r="textAreaRight" b="textAreaBottom"/>
              <a:pathLst>
                <a:path w="13277" h="11976">
                  <a:moveTo>
                    <a:pt x="701" y="0"/>
                  </a:moveTo>
                  <a:lnTo>
                    <a:pt x="0" y="1201"/>
                  </a:lnTo>
                  <a:lnTo>
                    <a:pt x="434" y="1201"/>
                  </a:lnTo>
                  <a:lnTo>
                    <a:pt x="434" y="11542"/>
                  </a:lnTo>
                  <a:lnTo>
                    <a:pt x="12109" y="11542"/>
                  </a:lnTo>
                  <a:lnTo>
                    <a:pt x="12109" y="11975"/>
                  </a:lnTo>
                  <a:lnTo>
                    <a:pt x="13276" y="11275"/>
                  </a:lnTo>
                  <a:lnTo>
                    <a:pt x="12109" y="10608"/>
                  </a:lnTo>
                  <a:lnTo>
                    <a:pt x="12109" y="11008"/>
                  </a:lnTo>
                  <a:lnTo>
                    <a:pt x="11442" y="11008"/>
                  </a:lnTo>
                  <a:lnTo>
                    <a:pt x="11442" y="1768"/>
                  </a:lnTo>
                  <a:lnTo>
                    <a:pt x="9240" y="1768"/>
                  </a:lnTo>
                  <a:lnTo>
                    <a:pt x="9240" y="11008"/>
                  </a:lnTo>
                  <a:lnTo>
                    <a:pt x="8807" y="11008"/>
                  </a:lnTo>
                  <a:lnTo>
                    <a:pt x="8807" y="5771"/>
                  </a:lnTo>
                  <a:lnTo>
                    <a:pt x="6638" y="5771"/>
                  </a:lnTo>
                  <a:lnTo>
                    <a:pt x="6638" y="11008"/>
                  </a:lnTo>
                  <a:lnTo>
                    <a:pt x="6205" y="11008"/>
                  </a:lnTo>
                  <a:lnTo>
                    <a:pt x="6205" y="4270"/>
                  </a:lnTo>
                  <a:lnTo>
                    <a:pt x="4037" y="4270"/>
                  </a:lnTo>
                  <a:lnTo>
                    <a:pt x="4037" y="11008"/>
                  </a:lnTo>
                  <a:lnTo>
                    <a:pt x="3603" y="11008"/>
                  </a:lnTo>
                  <a:lnTo>
                    <a:pt x="3603" y="6638"/>
                  </a:lnTo>
                  <a:lnTo>
                    <a:pt x="1401" y="6638"/>
                  </a:lnTo>
                  <a:lnTo>
                    <a:pt x="1401" y="11008"/>
                  </a:lnTo>
                  <a:lnTo>
                    <a:pt x="968" y="11008"/>
                  </a:lnTo>
                  <a:lnTo>
                    <a:pt x="968" y="1201"/>
                  </a:lnTo>
                  <a:lnTo>
                    <a:pt x="1368" y="12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31" name="Google Shape;604;p30"/>
          <p:cNvGrpSpPr/>
          <p:nvPr/>
        </p:nvGrpSpPr>
        <p:grpSpPr>
          <a:xfrm>
            <a:off x="7895520" y="3032640"/>
            <a:ext cx="585360" cy="604080"/>
            <a:chOff x="7895520" y="3032640"/>
            <a:chExt cx="585360" cy="604080"/>
          </a:xfrm>
        </p:grpSpPr>
        <p:sp>
          <p:nvSpPr>
            <p:cNvPr id="532" name="Google Shape;605;p30"/>
            <p:cNvSpPr/>
            <p:nvPr/>
          </p:nvSpPr>
          <p:spPr>
            <a:xfrm>
              <a:off x="7904520" y="3054960"/>
              <a:ext cx="576360" cy="581760"/>
            </a:xfrm>
            <a:custGeom>
              <a:avLst/>
              <a:gdLst>
                <a:gd name="textAreaLeft" fmla="*/ 0 w 576360"/>
                <a:gd name="textAreaRight" fmla="*/ 576720 w 576360"/>
                <a:gd name="textAreaTop" fmla="*/ 0 h 581760"/>
                <a:gd name="textAreaBottom" fmla="*/ 582120 h 581760"/>
              </a:gdLst>
              <a:ahLst/>
              <a:rect l="textAreaLeft" t="textAreaTop" r="textAreaRight" b="textAreaBottom"/>
              <a:pathLst>
                <a:path w="32624" h="32924">
                  <a:moveTo>
                    <a:pt x="16312" y="0"/>
                  </a:moveTo>
                  <a:cubicBezTo>
                    <a:pt x="7306" y="0"/>
                    <a:pt x="1" y="7372"/>
                    <a:pt x="1" y="16479"/>
                  </a:cubicBezTo>
                  <a:cubicBezTo>
                    <a:pt x="1" y="25552"/>
                    <a:pt x="7306" y="32924"/>
                    <a:pt x="16312" y="32924"/>
                  </a:cubicBezTo>
                  <a:cubicBezTo>
                    <a:pt x="25319" y="32924"/>
                    <a:pt x="32624" y="25552"/>
                    <a:pt x="32624" y="16479"/>
                  </a:cubicBezTo>
                  <a:cubicBezTo>
                    <a:pt x="32624" y="7372"/>
                    <a:pt x="25319" y="0"/>
                    <a:pt x="1631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3" name="Google Shape;606;p30"/>
            <p:cNvSpPr/>
            <p:nvPr/>
          </p:nvSpPr>
          <p:spPr>
            <a:xfrm>
              <a:off x="7895520" y="3032640"/>
              <a:ext cx="567720" cy="567720"/>
            </a:xfrm>
            <a:custGeom>
              <a:avLst/>
              <a:gdLst>
                <a:gd name="textAreaLeft" fmla="*/ 0 w 567720"/>
                <a:gd name="textAreaRight" fmla="*/ 568080 w 567720"/>
                <a:gd name="textAreaTop" fmla="*/ 0 h 567720"/>
                <a:gd name="textAreaBottom" fmla="*/ 568080 h 567720"/>
              </a:gdLst>
              <a:ahLst/>
              <a:rect l="textAreaLeft" t="textAreaTop" r="textAreaRight" b="textAreaBottom"/>
              <a:pathLst>
                <a:path w="32124" h="32124">
                  <a:moveTo>
                    <a:pt x="32123" y="16079"/>
                  </a:moveTo>
                  <a:cubicBezTo>
                    <a:pt x="32123" y="24918"/>
                    <a:pt x="24951" y="32124"/>
                    <a:pt x="16078" y="32124"/>
                  </a:cubicBezTo>
                  <a:cubicBezTo>
                    <a:pt x="7205" y="32124"/>
                    <a:pt x="0" y="24918"/>
                    <a:pt x="0" y="16079"/>
                  </a:cubicBezTo>
                  <a:cubicBezTo>
                    <a:pt x="0" y="7206"/>
                    <a:pt x="7205" y="1"/>
                    <a:pt x="16078" y="1"/>
                  </a:cubicBezTo>
                  <a:cubicBezTo>
                    <a:pt x="24951" y="1"/>
                    <a:pt x="32123" y="7206"/>
                    <a:pt x="32123" y="16079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4" name="Google Shape;607;p30"/>
            <p:cNvSpPr/>
            <p:nvPr/>
          </p:nvSpPr>
          <p:spPr>
            <a:xfrm>
              <a:off x="7904520" y="3041280"/>
              <a:ext cx="550440" cy="5500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50080"/>
                <a:gd name="textAreaBottom" fmla="*/ 550440 h 550080"/>
              </a:gdLst>
              <a:ahLst/>
              <a:rect l="textAreaLeft" t="textAreaTop" r="textAreaRight" b="textAreaBottom"/>
              <a:pathLst>
                <a:path w="31157" h="31124">
                  <a:moveTo>
                    <a:pt x="15578" y="1"/>
                  </a:moveTo>
                  <a:cubicBezTo>
                    <a:pt x="6972" y="1"/>
                    <a:pt x="1" y="6973"/>
                    <a:pt x="1" y="15545"/>
                  </a:cubicBezTo>
                  <a:cubicBezTo>
                    <a:pt x="1" y="24152"/>
                    <a:pt x="6972" y="31123"/>
                    <a:pt x="15578" y="31123"/>
                  </a:cubicBezTo>
                  <a:cubicBezTo>
                    <a:pt x="24185" y="31123"/>
                    <a:pt x="31156" y="24152"/>
                    <a:pt x="31156" y="15545"/>
                  </a:cubicBezTo>
                  <a:cubicBezTo>
                    <a:pt x="31156" y="6973"/>
                    <a:pt x="24185" y="1"/>
                    <a:pt x="1557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5" name="Google Shape;608;p30"/>
            <p:cNvSpPr/>
            <p:nvPr/>
          </p:nvSpPr>
          <p:spPr>
            <a:xfrm>
              <a:off x="8168760" y="3188880"/>
              <a:ext cx="52920" cy="53280"/>
            </a:xfrm>
            <a:custGeom>
              <a:avLst/>
              <a:gdLst>
                <a:gd name="textAreaLeft" fmla="*/ 0 w 52920"/>
                <a:gd name="textAreaRight" fmla="*/ 53280 w 52920"/>
                <a:gd name="textAreaTop" fmla="*/ 0 h 53280"/>
                <a:gd name="textAreaBottom" fmla="*/ 53640 h 53280"/>
              </a:gdLst>
              <a:ahLst/>
              <a:rect l="textAreaLeft" t="textAreaTop" r="textAreaRight" b="textAreaBottom"/>
              <a:pathLst>
                <a:path w="3003" h="3036">
                  <a:moveTo>
                    <a:pt x="1502" y="0"/>
                  </a:moveTo>
                  <a:cubicBezTo>
                    <a:pt x="701" y="0"/>
                    <a:pt x="1" y="667"/>
                    <a:pt x="1" y="1501"/>
                  </a:cubicBezTo>
                  <a:cubicBezTo>
                    <a:pt x="1" y="2335"/>
                    <a:pt x="668" y="3036"/>
                    <a:pt x="1502" y="3036"/>
                  </a:cubicBezTo>
                  <a:cubicBezTo>
                    <a:pt x="2302" y="3036"/>
                    <a:pt x="3003" y="2369"/>
                    <a:pt x="3003" y="1501"/>
                  </a:cubicBezTo>
                  <a:cubicBezTo>
                    <a:pt x="3003" y="701"/>
                    <a:pt x="2336" y="0"/>
                    <a:pt x="15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640" bIns="26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6" name="Google Shape;609;p30"/>
            <p:cNvSpPr/>
            <p:nvPr/>
          </p:nvSpPr>
          <p:spPr>
            <a:xfrm>
              <a:off x="8119080" y="3277440"/>
              <a:ext cx="121320" cy="166680"/>
            </a:xfrm>
            <a:custGeom>
              <a:avLst/>
              <a:gdLst>
                <a:gd name="textAreaLeft" fmla="*/ 0 w 121320"/>
                <a:gd name="textAreaRight" fmla="*/ 121680 w 12132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6873" h="9441">
                  <a:moveTo>
                    <a:pt x="3236" y="1"/>
                  </a:moveTo>
                  <a:cubicBezTo>
                    <a:pt x="2169" y="1"/>
                    <a:pt x="1201" y="201"/>
                    <a:pt x="568" y="1469"/>
                  </a:cubicBezTo>
                  <a:lnTo>
                    <a:pt x="1" y="2569"/>
                  </a:lnTo>
                  <a:lnTo>
                    <a:pt x="167" y="2636"/>
                  </a:lnTo>
                  <a:lnTo>
                    <a:pt x="734" y="1569"/>
                  </a:lnTo>
                  <a:cubicBezTo>
                    <a:pt x="1035" y="968"/>
                    <a:pt x="1402" y="601"/>
                    <a:pt x="1635" y="601"/>
                  </a:cubicBezTo>
                  <a:cubicBezTo>
                    <a:pt x="1802" y="601"/>
                    <a:pt x="1935" y="801"/>
                    <a:pt x="1935" y="1235"/>
                  </a:cubicBezTo>
                  <a:cubicBezTo>
                    <a:pt x="1935" y="1435"/>
                    <a:pt x="1902" y="1702"/>
                    <a:pt x="1835" y="2002"/>
                  </a:cubicBezTo>
                  <a:lnTo>
                    <a:pt x="1368" y="4637"/>
                  </a:lnTo>
                  <a:cubicBezTo>
                    <a:pt x="1235" y="5305"/>
                    <a:pt x="1035" y="6272"/>
                    <a:pt x="1035" y="7139"/>
                  </a:cubicBezTo>
                  <a:cubicBezTo>
                    <a:pt x="1035" y="8640"/>
                    <a:pt x="2202" y="9441"/>
                    <a:pt x="3436" y="9441"/>
                  </a:cubicBezTo>
                  <a:cubicBezTo>
                    <a:pt x="4437" y="9441"/>
                    <a:pt x="5471" y="8907"/>
                    <a:pt x="6038" y="7873"/>
                  </a:cubicBezTo>
                  <a:lnTo>
                    <a:pt x="6872" y="6205"/>
                  </a:lnTo>
                  <a:lnTo>
                    <a:pt x="6705" y="6105"/>
                  </a:lnTo>
                  <a:lnTo>
                    <a:pt x="6038" y="7406"/>
                  </a:lnTo>
                  <a:cubicBezTo>
                    <a:pt x="5738" y="7973"/>
                    <a:pt x="5171" y="8307"/>
                    <a:pt x="4671" y="8307"/>
                  </a:cubicBezTo>
                  <a:cubicBezTo>
                    <a:pt x="4204" y="8307"/>
                    <a:pt x="3837" y="8007"/>
                    <a:pt x="3837" y="7406"/>
                  </a:cubicBezTo>
                  <a:cubicBezTo>
                    <a:pt x="3837" y="7239"/>
                    <a:pt x="3870" y="7039"/>
                    <a:pt x="3903" y="6839"/>
                  </a:cubicBezTo>
                  <a:lnTo>
                    <a:pt x="4404" y="5138"/>
                  </a:lnTo>
                  <a:cubicBezTo>
                    <a:pt x="4604" y="4271"/>
                    <a:pt x="5438" y="1068"/>
                    <a:pt x="553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520" bIns="83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37" name="Google Shape;610;p30"/>
          <p:cNvSpPr/>
          <p:nvPr/>
        </p:nvSpPr>
        <p:spPr>
          <a:xfrm>
            <a:off x="914400" y="2086200"/>
            <a:ext cx="182880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Roboto"/>
                <a:ea typeface="Roboto"/>
              </a:rPr>
              <a:t>Correlation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8" name="Google Shape;611;p30"/>
          <p:cNvSpPr/>
          <p:nvPr/>
        </p:nvSpPr>
        <p:spPr>
          <a:xfrm>
            <a:off x="6174720" y="1935720"/>
            <a:ext cx="2273040" cy="8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100" spc="-1" strike="noStrike">
                <a:solidFill>
                  <a:srgbClr val="000000"/>
                </a:solidFill>
                <a:latin typeface="Roboto"/>
                <a:ea typeface="Roboto"/>
              </a:rPr>
              <a:t>The Big Picture: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100" spc="-1" strike="noStrike">
                <a:solidFill>
                  <a:srgbClr val="000000"/>
                </a:solidFill>
                <a:latin typeface="Roboto"/>
                <a:ea typeface="Roboto"/>
              </a:rPr>
              <a:t>Price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9" name="Google Shape;612;p30"/>
          <p:cNvSpPr/>
          <p:nvPr/>
        </p:nvSpPr>
        <p:spPr>
          <a:xfrm>
            <a:off x="752040" y="3626280"/>
            <a:ext cx="201600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Roboto"/>
                <a:ea typeface="Roboto"/>
              </a:rPr>
              <a:t>“</a:t>
            </a:r>
            <a:r>
              <a:rPr b="0" lang="en" sz="1800" spc="-1" strike="noStrike">
                <a:solidFill>
                  <a:srgbClr val="000000"/>
                </a:solidFill>
                <a:latin typeface="Roboto"/>
                <a:ea typeface="Roboto"/>
              </a:rPr>
              <a:t>Price” vs “Value”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0" name="Google Shape;613;p30"/>
          <p:cNvSpPr/>
          <p:nvPr/>
        </p:nvSpPr>
        <p:spPr>
          <a:xfrm>
            <a:off x="6333120" y="3470040"/>
            <a:ext cx="2115000" cy="8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2100" spc="-1" strike="noStrike">
                <a:solidFill>
                  <a:srgbClr val="000000"/>
                </a:solidFill>
                <a:latin typeface="Roboto"/>
                <a:ea typeface="Roboto"/>
              </a:rPr>
              <a:t>The Big Picture: Size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41" name="Google Shape;614;p30"/>
          <p:cNvGrpSpPr/>
          <p:nvPr/>
        </p:nvGrpSpPr>
        <p:grpSpPr>
          <a:xfrm>
            <a:off x="3879000" y="1305360"/>
            <a:ext cx="1399320" cy="1538640"/>
            <a:chOff x="3879000" y="1305360"/>
            <a:chExt cx="1399320" cy="1538640"/>
          </a:xfrm>
        </p:grpSpPr>
        <p:sp>
          <p:nvSpPr>
            <p:cNvPr id="542" name="Google Shape;615;p30"/>
            <p:cNvSpPr/>
            <p:nvPr/>
          </p:nvSpPr>
          <p:spPr>
            <a:xfrm>
              <a:off x="3879000" y="1955160"/>
              <a:ext cx="1398960" cy="568440"/>
            </a:xfrm>
            <a:custGeom>
              <a:avLst/>
              <a:gdLst>
                <a:gd name="textAreaLeft" fmla="*/ 0 w 1398960"/>
                <a:gd name="textAreaRight" fmla="*/ 1399320 w 1398960"/>
                <a:gd name="textAreaTop" fmla="*/ 0 h 568440"/>
                <a:gd name="textAreaBottom" fmla="*/ 568800 h 568440"/>
              </a:gdLst>
              <a:ahLst/>
              <a:rect l="textAreaLeft" t="textAreaTop" r="textAreaRight" b="textAreaBottom"/>
              <a:pathLst>
                <a:path w="84595" h="34393">
                  <a:moveTo>
                    <a:pt x="42631" y="1"/>
                  </a:moveTo>
                  <a:lnTo>
                    <a:pt x="0" y="15179"/>
                  </a:lnTo>
                  <a:lnTo>
                    <a:pt x="42230" y="34392"/>
                  </a:lnTo>
                  <a:lnTo>
                    <a:pt x="84594" y="15112"/>
                  </a:lnTo>
                  <a:lnTo>
                    <a:pt x="42631" y="1"/>
                  </a:lnTo>
                  <a:close/>
                </a:path>
              </a:pathLst>
            </a:custGeom>
            <a:solidFill>
              <a:srgbClr val="d99f3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3" name="Google Shape;616;p30"/>
            <p:cNvSpPr/>
            <p:nvPr/>
          </p:nvSpPr>
          <p:spPr>
            <a:xfrm>
              <a:off x="3879000" y="2206080"/>
              <a:ext cx="698760" cy="637920"/>
            </a:xfrm>
            <a:custGeom>
              <a:avLst/>
              <a:gdLst>
                <a:gd name="textAreaLeft" fmla="*/ 0 w 698760"/>
                <a:gd name="textAreaRight" fmla="*/ 699120 w 698760"/>
                <a:gd name="textAreaTop" fmla="*/ 0 h 637920"/>
                <a:gd name="textAreaBottom" fmla="*/ 638280 h 637920"/>
              </a:gdLst>
              <a:ahLst/>
              <a:rect l="textAreaLeft" t="textAreaTop" r="textAreaRight" b="textAreaBottom"/>
              <a:pathLst>
                <a:path w="42264" h="38595">
                  <a:moveTo>
                    <a:pt x="0" y="1"/>
                  </a:moveTo>
                  <a:lnTo>
                    <a:pt x="0" y="18080"/>
                  </a:lnTo>
                  <a:lnTo>
                    <a:pt x="42264" y="38595"/>
                  </a:lnTo>
                  <a:lnTo>
                    <a:pt x="42264" y="38595"/>
                  </a:lnTo>
                  <a:lnTo>
                    <a:pt x="42230" y="19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4" name="Google Shape;617;p30"/>
            <p:cNvSpPr/>
            <p:nvPr/>
          </p:nvSpPr>
          <p:spPr>
            <a:xfrm>
              <a:off x="4576680" y="2205000"/>
              <a:ext cx="701640" cy="639000"/>
            </a:xfrm>
            <a:custGeom>
              <a:avLst/>
              <a:gdLst>
                <a:gd name="textAreaLeft" fmla="*/ 0 w 701640"/>
                <a:gd name="textAreaRight" fmla="*/ 702000 w 701640"/>
                <a:gd name="textAreaTop" fmla="*/ 0 h 639000"/>
                <a:gd name="textAreaBottom" fmla="*/ 639360 h 639000"/>
              </a:gdLst>
              <a:ahLst/>
              <a:rect l="textAreaLeft" t="textAreaTop" r="textAreaRight" b="textAreaBottom"/>
              <a:pathLst>
                <a:path w="42432" h="38662">
                  <a:moveTo>
                    <a:pt x="42431" y="1"/>
                  </a:moveTo>
                  <a:lnTo>
                    <a:pt x="67" y="19281"/>
                  </a:lnTo>
                  <a:lnTo>
                    <a:pt x="1" y="38662"/>
                  </a:lnTo>
                  <a:lnTo>
                    <a:pt x="1" y="38662"/>
                  </a:lnTo>
                  <a:lnTo>
                    <a:pt x="42431" y="18080"/>
                  </a:lnTo>
                  <a:lnTo>
                    <a:pt x="42431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545" name="Google Shape;618;p30"/>
            <p:cNvGrpSpPr/>
            <p:nvPr/>
          </p:nvGrpSpPr>
          <p:grpSpPr>
            <a:xfrm>
              <a:off x="4368240" y="1305360"/>
              <a:ext cx="418680" cy="1035720"/>
              <a:chOff x="4368240" y="1305360"/>
              <a:chExt cx="418680" cy="1035720"/>
            </a:xfrm>
          </p:grpSpPr>
          <p:sp>
            <p:nvSpPr>
              <p:cNvPr id="546" name="Google Shape;619;p30"/>
              <p:cNvSpPr/>
              <p:nvPr/>
            </p:nvSpPr>
            <p:spPr>
              <a:xfrm rot="10800000">
                <a:off x="4574880" y="1305360"/>
                <a:ext cx="209160" cy="915120"/>
              </a:xfrm>
              <a:custGeom>
                <a:avLst/>
                <a:gdLst>
                  <a:gd name="textAreaLeft" fmla="*/ 0 w 209160"/>
                  <a:gd name="textAreaRight" fmla="*/ 209520 w 209160"/>
                  <a:gd name="textAreaTop" fmla="*/ 0 h 915120"/>
                  <a:gd name="textAreaBottom" fmla="*/ 915480 h 915120"/>
                </a:gdLst>
                <a:ahLst/>
                <a:rect l="textAreaLeft" t="textAreaTop" r="textAreaRight" b="textAreaBottom"/>
                <a:pathLst>
                  <a:path w="3070" h="13410">
                    <a:moveTo>
                      <a:pt x="0" y="0"/>
                    </a:moveTo>
                    <a:lnTo>
                      <a:pt x="0" y="5037"/>
                    </a:lnTo>
                    <a:lnTo>
                      <a:pt x="3069" y="13410"/>
                    </a:lnTo>
                    <a:lnTo>
                      <a:pt x="3069" y="1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7" name="Google Shape;620;p30"/>
              <p:cNvSpPr/>
              <p:nvPr/>
            </p:nvSpPr>
            <p:spPr>
              <a:xfrm rot="10800000">
                <a:off x="4368240" y="2099880"/>
                <a:ext cx="418680" cy="241200"/>
              </a:xfrm>
              <a:custGeom>
                <a:avLst/>
                <a:gdLst>
                  <a:gd name="textAreaLeft" fmla="*/ 0 w 418680"/>
                  <a:gd name="textAreaRight" fmla="*/ 419040 w 418680"/>
                  <a:gd name="textAreaTop" fmla="*/ 0 h 241200"/>
                  <a:gd name="textAreaBottom" fmla="*/ 241560 h 241200"/>
                </a:gdLst>
                <a:ahLst/>
                <a:rect l="textAreaLeft" t="textAreaTop" r="textAreaRight" b="textAreaBottom"/>
                <a:pathLst>
                  <a:path w="6138" h="3537">
                    <a:moveTo>
                      <a:pt x="3069" y="0"/>
                    </a:moveTo>
                    <a:lnTo>
                      <a:pt x="0" y="1768"/>
                    </a:lnTo>
                    <a:lnTo>
                      <a:pt x="3069" y="3536"/>
                    </a:lnTo>
                    <a:lnTo>
                      <a:pt x="6138" y="1768"/>
                    </a:lnTo>
                    <a:lnTo>
                      <a:pt x="306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8" name="Google Shape;621;p30"/>
              <p:cNvSpPr/>
              <p:nvPr/>
            </p:nvSpPr>
            <p:spPr>
              <a:xfrm flipH="1" rot="10800000">
                <a:off x="4368240" y="1305360"/>
                <a:ext cx="209160" cy="915120"/>
              </a:xfrm>
              <a:custGeom>
                <a:avLst/>
                <a:gdLst>
                  <a:gd name="textAreaLeft" fmla="*/ -360 w 209160"/>
                  <a:gd name="textAreaRight" fmla="*/ 209160 w 209160"/>
                  <a:gd name="textAreaTop" fmla="*/ 0 h 915120"/>
                  <a:gd name="textAreaBottom" fmla="*/ 915480 h 915120"/>
                </a:gdLst>
                <a:ahLst/>
                <a:rect l="textAreaLeft" t="textAreaTop" r="textAreaRight" b="textAreaBottom"/>
                <a:pathLst>
                  <a:path w="3070" h="13410">
                    <a:moveTo>
                      <a:pt x="0" y="0"/>
                    </a:moveTo>
                    <a:lnTo>
                      <a:pt x="0" y="5037"/>
                    </a:lnTo>
                    <a:lnTo>
                      <a:pt x="3069" y="13410"/>
                    </a:lnTo>
                    <a:lnTo>
                      <a:pt x="3069" y="1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49" name="Google Shape;622;p30"/>
            <p:cNvSpPr/>
            <p:nvPr/>
          </p:nvSpPr>
          <p:spPr>
            <a:xfrm>
              <a:off x="4326840" y="2199240"/>
              <a:ext cx="489960" cy="131760"/>
            </a:xfrm>
            <a:custGeom>
              <a:avLst/>
              <a:gdLst>
                <a:gd name="textAreaLeft" fmla="*/ 0 w 489960"/>
                <a:gd name="textAreaRight" fmla="*/ 490320 w 489960"/>
                <a:gd name="textAreaTop" fmla="*/ 0 h 131760"/>
                <a:gd name="textAreaBottom" fmla="*/ 132120 h 131760"/>
              </a:gdLst>
              <a:ahLst/>
              <a:rect l="textAreaLeft" t="textAreaTop" r="textAreaRight" b="textAreaBottom"/>
              <a:pathLst>
                <a:path w="72019" h="19381">
                  <a:moveTo>
                    <a:pt x="4938" y="1"/>
                  </a:moveTo>
                  <a:lnTo>
                    <a:pt x="1" y="1802"/>
                  </a:lnTo>
                  <a:lnTo>
                    <a:pt x="36527" y="19381"/>
                  </a:lnTo>
                  <a:lnTo>
                    <a:pt x="72019" y="2235"/>
                  </a:lnTo>
                  <a:lnTo>
                    <a:pt x="67182" y="434"/>
                  </a:lnTo>
                  <a:lnTo>
                    <a:pt x="36460" y="15245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dk2"/>
            </a:solidFill>
            <a:ln w="285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65880" bIns="65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0" name="Google Shape;623;p30">
            <a:hlinkClick r:id="rId1"/>
          </p:cNvPr>
          <p:cNvSpPr/>
          <p:nvPr/>
        </p:nvSpPr>
        <p:spPr>
          <a:xfrm>
            <a:off x="653040" y="1929960"/>
            <a:ext cx="2115000" cy="87876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1" name="Google Shape;624;p30">
            <a:hlinkClick r:id="rId2"/>
          </p:cNvPr>
          <p:cNvSpPr/>
          <p:nvPr/>
        </p:nvSpPr>
        <p:spPr>
          <a:xfrm>
            <a:off x="653040" y="3470040"/>
            <a:ext cx="2115000" cy="87876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2" name="Google Shape;625;p30">
            <a:hlinkClick r:id="rId3"/>
          </p:cNvPr>
          <p:cNvSpPr/>
          <p:nvPr/>
        </p:nvSpPr>
        <p:spPr>
          <a:xfrm>
            <a:off x="6365880" y="1929960"/>
            <a:ext cx="2115000" cy="87876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3" name="Google Shape;626;p30">
            <a:hlinkClick r:id="rId4"/>
          </p:cNvPr>
          <p:cNvSpPr/>
          <p:nvPr/>
        </p:nvSpPr>
        <p:spPr>
          <a:xfrm>
            <a:off x="6378120" y="3470040"/>
            <a:ext cx="2103120" cy="87876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4" name="Google Shape;627;p30">
            <a:hlinkClick r:id="rId5"/>
          </p:cNvPr>
          <p:cNvSpPr/>
          <p:nvPr/>
        </p:nvSpPr>
        <p:spPr>
          <a:xfrm>
            <a:off x="6753600" y="0"/>
            <a:ext cx="2377080" cy="65808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632;p31">
            <a:hlinkClick r:id="rId1"/>
          </p:cNvPr>
          <p:cNvSpPr/>
          <p:nvPr/>
        </p:nvSpPr>
        <p:spPr>
          <a:xfrm>
            <a:off x="0" y="-6840"/>
            <a:ext cx="9143640" cy="4878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749880" y="0"/>
            <a:ext cx="7644960" cy="37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The Big Picture: Rental Prices Across CONUS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7" name="Google Shape;634;p31" descr=""/>
          <p:cNvPicPr/>
          <p:nvPr/>
        </p:nvPicPr>
        <p:blipFill>
          <a:blip r:embed="rId2"/>
          <a:srcRect l="0" t="12663" r="0" b="12835"/>
          <a:stretch/>
        </p:blipFill>
        <p:spPr>
          <a:xfrm>
            <a:off x="704880" y="481320"/>
            <a:ext cx="7395480" cy="4571640"/>
          </a:xfrm>
          <a:prstGeom prst="rect">
            <a:avLst/>
          </a:prstGeom>
          <a:ln w="0">
            <a:noFill/>
          </a:ln>
        </p:spPr>
      </p:pic>
      <p:pic>
        <p:nvPicPr>
          <p:cNvPr id="558" name="Google Shape;635;p31" descr=""/>
          <p:cNvPicPr/>
          <p:nvPr/>
        </p:nvPicPr>
        <p:blipFill>
          <a:blip r:embed="rId3"/>
          <a:srcRect l="0" t="8746" r="0" b="8877"/>
          <a:stretch/>
        </p:blipFill>
        <p:spPr>
          <a:xfrm>
            <a:off x="605520" y="417960"/>
            <a:ext cx="7314120" cy="469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5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1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640;p32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37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The Big Picture: Property Size Across CONUS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1" name="Google Shape;642;p32" descr=""/>
          <p:cNvPicPr/>
          <p:nvPr/>
        </p:nvPicPr>
        <p:blipFill>
          <a:blip r:embed="rId2"/>
          <a:srcRect l="0" t="10839" r="1273" b="11111"/>
          <a:stretch/>
        </p:blipFill>
        <p:spPr>
          <a:xfrm>
            <a:off x="551160" y="375840"/>
            <a:ext cx="8041320" cy="4767120"/>
          </a:xfrm>
          <a:prstGeom prst="rect">
            <a:avLst/>
          </a:prstGeom>
          <a:ln w="0">
            <a:noFill/>
          </a:ln>
        </p:spPr>
      </p:pic>
      <p:pic>
        <p:nvPicPr>
          <p:cNvPr id="562" name="Google Shape;643;p32" descr=""/>
          <p:cNvPicPr/>
          <p:nvPr/>
        </p:nvPicPr>
        <p:blipFill>
          <a:blip r:embed="rId3"/>
          <a:srcRect l="0" t="12578" r="1117" b="12675"/>
          <a:stretch/>
        </p:blipFill>
        <p:spPr>
          <a:xfrm>
            <a:off x="694080" y="459720"/>
            <a:ext cx="7531560" cy="459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43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648;p33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1600200" y="-1440"/>
            <a:ext cx="59436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Correlation: Price vs Property size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Google Shape;650;p33" descr=""/>
          <p:cNvPicPr/>
          <p:nvPr/>
        </p:nvPicPr>
        <p:blipFill>
          <a:blip r:embed="rId2"/>
          <a:stretch/>
        </p:blipFill>
        <p:spPr>
          <a:xfrm>
            <a:off x="330840" y="479880"/>
            <a:ext cx="8481600" cy="4663080"/>
          </a:xfrm>
          <a:prstGeom prst="rect">
            <a:avLst/>
          </a:prstGeom>
          <a:ln w="0">
            <a:noFill/>
          </a:ln>
        </p:spPr>
      </p:pic>
      <p:pic>
        <p:nvPicPr>
          <p:cNvPr id="566" name="Google Shape;651;p33" descr=""/>
          <p:cNvPicPr/>
          <p:nvPr/>
        </p:nvPicPr>
        <p:blipFill>
          <a:blip r:embed="rId3"/>
          <a:stretch/>
        </p:blipFill>
        <p:spPr>
          <a:xfrm>
            <a:off x="453240" y="473040"/>
            <a:ext cx="6189480" cy="4676760"/>
          </a:xfrm>
          <a:prstGeom prst="rect">
            <a:avLst/>
          </a:prstGeom>
          <a:ln w="0">
            <a:noFill/>
          </a:ln>
        </p:spPr>
      </p:pic>
      <p:sp>
        <p:nvSpPr>
          <p:cNvPr id="567" name="Google Shape;652;p33"/>
          <p:cNvSpPr/>
          <p:nvPr/>
        </p:nvSpPr>
        <p:spPr>
          <a:xfrm>
            <a:off x="315360" y="2457360"/>
            <a:ext cx="168840" cy="419040"/>
          </a:xfrm>
          <a:prstGeom prst="rect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56200" y="53676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2"/>
                </a:solidFill>
                <a:latin typeface="Fira Sans Extra Condensed Medium"/>
                <a:ea typeface="Fira Sans Extra Condensed Medium"/>
              </a:rPr>
              <a:t>Methodology  Overview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Google Shape;276;p16"/>
          <p:cNvSpPr/>
          <p:nvPr/>
        </p:nvSpPr>
        <p:spPr>
          <a:xfrm>
            <a:off x="658800" y="671400"/>
            <a:ext cx="3912840" cy="3812400"/>
          </a:xfrm>
          <a:custGeom>
            <a:avLst/>
            <a:gdLst>
              <a:gd name="textAreaLeft" fmla="*/ 0 w 3912840"/>
              <a:gd name="textAreaRight" fmla="*/ 3913200 w 3912840"/>
              <a:gd name="textAreaTop" fmla="*/ 0 h 3812400"/>
              <a:gd name="textAreaBottom" fmla="*/ 3812760 h 3812400"/>
            </a:gdLst>
            <a:ahLst/>
            <a:rect l="textAreaLeft" t="textAreaTop" r="textAreaRight" b="textAreaBottom"/>
            <a:pathLst>
              <a:path w="273597" h="266592">
                <a:moveTo>
                  <a:pt x="18481" y="266591"/>
                </a:moveTo>
                <a:lnTo>
                  <a:pt x="18481" y="115016"/>
                </a:lnTo>
                <a:lnTo>
                  <a:pt x="11509" y="115016"/>
                </a:lnTo>
                <a:cubicBezTo>
                  <a:pt x="5171" y="115016"/>
                  <a:pt x="1" y="109846"/>
                  <a:pt x="1" y="103508"/>
                </a:cubicBezTo>
                <a:lnTo>
                  <a:pt x="1" y="99839"/>
                </a:lnTo>
                <a:cubicBezTo>
                  <a:pt x="1" y="93501"/>
                  <a:pt x="5171" y="88330"/>
                  <a:pt x="11509" y="88330"/>
                </a:cubicBezTo>
                <a:lnTo>
                  <a:pt x="16046" y="88330"/>
                </a:lnTo>
                <a:cubicBezTo>
                  <a:pt x="16312" y="85862"/>
                  <a:pt x="18381" y="83927"/>
                  <a:pt x="20882" y="83927"/>
                </a:cubicBezTo>
                <a:lnTo>
                  <a:pt x="24452" y="83927"/>
                </a:lnTo>
                <a:lnTo>
                  <a:pt x="24452" y="55674"/>
                </a:lnTo>
                <a:lnTo>
                  <a:pt x="19782" y="60477"/>
                </a:lnTo>
                <a:cubicBezTo>
                  <a:pt x="18547" y="62112"/>
                  <a:pt x="16679" y="63012"/>
                  <a:pt x="14645" y="63012"/>
                </a:cubicBezTo>
                <a:cubicBezTo>
                  <a:pt x="11009" y="63012"/>
                  <a:pt x="8040" y="59977"/>
                  <a:pt x="8040" y="56241"/>
                </a:cubicBezTo>
                <a:cubicBezTo>
                  <a:pt x="8040" y="54273"/>
                  <a:pt x="8874" y="52405"/>
                  <a:pt x="10342" y="51104"/>
                </a:cubicBezTo>
                <a:lnTo>
                  <a:pt x="58176" y="1635"/>
                </a:lnTo>
                <a:cubicBezTo>
                  <a:pt x="59176" y="568"/>
                  <a:pt x="60544" y="1"/>
                  <a:pt x="61978" y="1"/>
                </a:cubicBezTo>
                <a:lnTo>
                  <a:pt x="61978" y="1"/>
                </a:lnTo>
                <a:cubicBezTo>
                  <a:pt x="63413" y="1"/>
                  <a:pt x="64780" y="568"/>
                  <a:pt x="65781" y="1635"/>
                </a:cubicBezTo>
                <a:lnTo>
                  <a:pt x="114216" y="51738"/>
                </a:lnTo>
                <a:cubicBezTo>
                  <a:pt x="114483" y="51971"/>
                  <a:pt x="114649" y="52238"/>
                  <a:pt x="114783" y="52505"/>
                </a:cubicBezTo>
                <a:cubicBezTo>
                  <a:pt x="115517" y="53639"/>
                  <a:pt x="115884" y="54907"/>
                  <a:pt x="115884" y="56241"/>
                </a:cubicBezTo>
                <a:cubicBezTo>
                  <a:pt x="115884" y="59977"/>
                  <a:pt x="112915" y="63012"/>
                  <a:pt x="109279" y="63012"/>
                </a:cubicBezTo>
                <a:cubicBezTo>
                  <a:pt x="107177" y="63012"/>
                  <a:pt x="105209" y="61978"/>
                  <a:pt x="103942" y="60277"/>
                </a:cubicBezTo>
                <a:lnTo>
                  <a:pt x="99505" y="55674"/>
                </a:lnTo>
                <a:lnTo>
                  <a:pt x="99505" y="83927"/>
                </a:lnTo>
                <a:lnTo>
                  <a:pt x="103074" y="83927"/>
                </a:lnTo>
                <a:cubicBezTo>
                  <a:pt x="105576" y="83927"/>
                  <a:pt x="107644" y="85862"/>
                  <a:pt x="107911" y="88330"/>
                </a:cubicBezTo>
                <a:lnTo>
                  <a:pt x="164285" y="88330"/>
                </a:lnTo>
                <a:cubicBezTo>
                  <a:pt x="166153" y="84294"/>
                  <a:pt x="170189" y="81659"/>
                  <a:pt x="174726" y="81659"/>
                </a:cubicBezTo>
                <a:lnTo>
                  <a:pt x="182865" y="81659"/>
                </a:lnTo>
                <a:cubicBezTo>
                  <a:pt x="190037" y="64013"/>
                  <a:pt x="207382" y="52238"/>
                  <a:pt x="226529" y="52238"/>
                </a:cubicBezTo>
                <a:cubicBezTo>
                  <a:pt x="252481" y="52238"/>
                  <a:pt x="273596" y="73353"/>
                  <a:pt x="273596" y="99338"/>
                </a:cubicBezTo>
                <a:cubicBezTo>
                  <a:pt x="273596" y="125290"/>
                  <a:pt x="252481" y="146405"/>
                  <a:pt x="226529" y="146405"/>
                </a:cubicBezTo>
                <a:cubicBezTo>
                  <a:pt x="209150" y="146405"/>
                  <a:pt x="193472" y="137032"/>
                  <a:pt x="185200" y="121854"/>
                </a:cubicBezTo>
                <a:cubicBezTo>
                  <a:pt x="184699" y="121921"/>
                  <a:pt x="184232" y="121955"/>
                  <a:pt x="183765" y="121955"/>
                </a:cubicBezTo>
                <a:lnTo>
                  <a:pt x="174726" y="121955"/>
                </a:lnTo>
                <a:cubicBezTo>
                  <a:pt x="170122" y="121955"/>
                  <a:pt x="165986" y="119153"/>
                  <a:pt x="164185" y="115016"/>
                </a:cubicBezTo>
                <a:lnTo>
                  <a:pt x="112715" y="115016"/>
                </a:lnTo>
                <a:lnTo>
                  <a:pt x="112715" y="161483"/>
                </a:lnTo>
                <a:lnTo>
                  <a:pt x="82260" y="161483"/>
                </a:lnTo>
                <a:lnTo>
                  <a:pt x="82260" y="115016"/>
                </a:lnTo>
                <a:lnTo>
                  <a:pt x="80792" y="115016"/>
                </a:lnTo>
                <a:lnTo>
                  <a:pt x="80792" y="214187"/>
                </a:lnTo>
                <a:lnTo>
                  <a:pt x="50370" y="214187"/>
                </a:lnTo>
                <a:lnTo>
                  <a:pt x="50370" y="115016"/>
                </a:lnTo>
                <a:lnTo>
                  <a:pt x="48902" y="115016"/>
                </a:lnTo>
                <a:lnTo>
                  <a:pt x="48902" y="266591"/>
                </a:lnTo>
                <a:lnTo>
                  <a:pt x="18481" y="266591"/>
                </a:lnTo>
                <a:close/>
                <a:moveTo>
                  <a:pt x="226529" y="77690"/>
                </a:moveTo>
                <a:cubicBezTo>
                  <a:pt x="214587" y="77690"/>
                  <a:pt x="204914" y="87396"/>
                  <a:pt x="204914" y="99338"/>
                </a:cubicBezTo>
                <a:cubicBezTo>
                  <a:pt x="204914" y="111247"/>
                  <a:pt x="214621" y="120954"/>
                  <a:pt x="226529" y="120954"/>
                </a:cubicBezTo>
                <a:cubicBezTo>
                  <a:pt x="238471" y="120954"/>
                  <a:pt x="248145" y="111247"/>
                  <a:pt x="248145" y="99338"/>
                </a:cubicBezTo>
                <a:cubicBezTo>
                  <a:pt x="248145" y="87396"/>
                  <a:pt x="238471" y="77690"/>
                  <a:pt x="226529" y="77690"/>
                </a:cubicBezTo>
                <a:close/>
                <a:moveTo>
                  <a:pt x="86096" y="83927"/>
                </a:moveTo>
                <a:lnTo>
                  <a:pt x="86096" y="44633"/>
                </a:lnTo>
                <a:lnTo>
                  <a:pt x="62779" y="20515"/>
                </a:lnTo>
                <a:cubicBezTo>
                  <a:pt x="62579" y="20282"/>
                  <a:pt x="62279" y="20182"/>
                  <a:pt x="61978" y="20182"/>
                </a:cubicBezTo>
                <a:cubicBezTo>
                  <a:pt x="61678" y="20182"/>
                  <a:pt x="61378" y="20282"/>
                  <a:pt x="61178" y="20515"/>
                </a:cubicBezTo>
                <a:lnTo>
                  <a:pt x="37828" y="44666"/>
                </a:lnTo>
                <a:lnTo>
                  <a:pt x="37828" y="83927"/>
                </a:lnTo>
                <a:lnTo>
                  <a:pt x="86096" y="83927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0" name="Google Shape;277;p16"/>
          <p:cNvSpPr/>
          <p:nvPr/>
        </p:nvSpPr>
        <p:spPr>
          <a:xfrm>
            <a:off x="922320" y="2315880"/>
            <a:ext cx="434880" cy="21686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1" name="Google Shape;278;p16"/>
          <p:cNvSpPr/>
          <p:nvPr/>
        </p:nvSpPr>
        <p:spPr>
          <a:xfrm>
            <a:off x="1380960" y="2315880"/>
            <a:ext cx="434880" cy="141804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Google Shape;279;p16"/>
          <p:cNvSpPr/>
          <p:nvPr/>
        </p:nvSpPr>
        <p:spPr>
          <a:xfrm>
            <a:off x="1835280" y="2315880"/>
            <a:ext cx="434880" cy="67932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Google Shape;280;p16"/>
          <p:cNvSpPr/>
          <p:nvPr/>
        </p:nvSpPr>
        <p:spPr>
          <a:xfrm>
            <a:off x="1891440" y="2559960"/>
            <a:ext cx="338760" cy="356760"/>
          </a:xfrm>
          <a:custGeom>
            <a:avLst/>
            <a:gdLst>
              <a:gd name="textAreaLeft" fmla="*/ 0 w 338760"/>
              <a:gd name="textAreaRight" fmla="*/ 339120 w 338760"/>
              <a:gd name="textAreaTop" fmla="*/ 0 h 356760"/>
              <a:gd name="textAreaBottom" fmla="*/ 357120 h 356760"/>
            </a:gdLst>
            <a:ahLst/>
            <a:rect l="textAreaLeft" t="textAreaTop" r="textAreaRight" b="textAreaBottom"/>
            <a:pathLst>
              <a:path w="23718" h="24958">
                <a:moveTo>
                  <a:pt x="14566" y="2043"/>
                </a:moveTo>
                <a:cubicBezTo>
                  <a:pt x="16034" y="2043"/>
                  <a:pt x="17504" y="2565"/>
                  <a:pt x="18680" y="3632"/>
                </a:cubicBezTo>
                <a:cubicBezTo>
                  <a:pt x="21215" y="5901"/>
                  <a:pt x="21449" y="9803"/>
                  <a:pt x="19181" y="12339"/>
                </a:cubicBezTo>
                <a:cubicBezTo>
                  <a:pt x="17942" y="13703"/>
                  <a:pt x="16240" y="14401"/>
                  <a:pt x="14537" y="14401"/>
                </a:cubicBezTo>
                <a:cubicBezTo>
                  <a:pt x="13075" y="14401"/>
                  <a:pt x="11612" y="13887"/>
                  <a:pt x="10441" y="12839"/>
                </a:cubicBezTo>
                <a:cubicBezTo>
                  <a:pt x="7906" y="10571"/>
                  <a:pt x="7672" y="6635"/>
                  <a:pt x="9941" y="4099"/>
                </a:cubicBezTo>
                <a:cubicBezTo>
                  <a:pt x="11175" y="2740"/>
                  <a:pt x="12869" y="2043"/>
                  <a:pt x="14566" y="2043"/>
                </a:cubicBezTo>
                <a:close/>
                <a:moveTo>
                  <a:pt x="14553" y="0"/>
                </a:moveTo>
                <a:cubicBezTo>
                  <a:pt x="12294" y="0"/>
                  <a:pt x="10050" y="925"/>
                  <a:pt x="8440" y="2732"/>
                </a:cubicBezTo>
                <a:cubicBezTo>
                  <a:pt x="5504" y="6001"/>
                  <a:pt x="5671" y="10938"/>
                  <a:pt x="8707" y="14006"/>
                </a:cubicBezTo>
                <a:lnTo>
                  <a:pt x="8340" y="14440"/>
                </a:lnTo>
                <a:lnTo>
                  <a:pt x="8139" y="14240"/>
                </a:lnTo>
                <a:lnTo>
                  <a:pt x="7939" y="14473"/>
                </a:lnTo>
                <a:cubicBezTo>
                  <a:pt x="7870" y="14450"/>
                  <a:pt x="7808" y="14435"/>
                  <a:pt x="7749" y="14435"/>
                </a:cubicBezTo>
                <a:cubicBezTo>
                  <a:pt x="7638" y="14435"/>
                  <a:pt x="7536" y="14488"/>
                  <a:pt x="7406" y="14640"/>
                </a:cubicBezTo>
                <a:lnTo>
                  <a:pt x="401" y="22446"/>
                </a:lnTo>
                <a:cubicBezTo>
                  <a:pt x="0" y="22913"/>
                  <a:pt x="0" y="23580"/>
                  <a:pt x="434" y="23980"/>
                </a:cubicBezTo>
                <a:lnTo>
                  <a:pt x="1235" y="24681"/>
                </a:lnTo>
                <a:cubicBezTo>
                  <a:pt x="1435" y="24866"/>
                  <a:pt x="1685" y="24958"/>
                  <a:pt x="1935" y="24958"/>
                </a:cubicBezTo>
                <a:cubicBezTo>
                  <a:pt x="2227" y="24958"/>
                  <a:pt x="2520" y="24832"/>
                  <a:pt x="2736" y="24581"/>
                </a:cubicBezTo>
                <a:lnTo>
                  <a:pt x="9741" y="16742"/>
                </a:lnTo>
                <a:cubicBezTo>
                  <a:pt x="9941" y="16542"/>
                  <a:pt x="9941" y="16375"/>
                  <a:pt x="9841" y="16208"/>
                </a:cubicBezTo>
                <a:lnTo>
                  <a:pt x="10041" y="15975"/>
                </a:lnTo>
                <a:lnTo>
                  <a:pt x="9841" y="15774"/>
                </a:lnTo>
                <a:lnTo>
                  <a:pt x="10308" y="15274"/>
                </a:lnTo>
                <a:cubicBezTo>
                  <a:pt x="11621" y="16062"/>
                  <a:pt x="13094" y="16452"/>
                  <a:pt x="14561" y="16452"/>
                </a:cubicBezTo>
                <a:cubicBezTo>
                  <a:pt x="16820" y="16452"/>
                  <a:pt x="19064" y="15527"/>
                  <a:pt x="20682" y="13706"/>
                </a:cubicBezTo>
                <a:cubicBezTo>
                  <a:pt x="23717" y="10304"/>
                  <a:pt x="23417" y="5133"/>
                  <a:pt x="20048" y="2098"/>
                </a:cubicBezTo>
                <a:cubicBezTo>
                  <a:pt x="18471" y="691"/>
                  <a:pt x="16506" y="0"/>
                  <a:pt x="14553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4" name="Google Shape;281;p16"/>
          <p:cNvGrpSpPr/>
          <p:nvPr/>
        </p:nvGrpSpPr>
        <p:grpSpPr>
          <a:xfrm>
            <a:off x="1456200" y="3249000"/>
            <a:ext cx="262080" cy="428400"/>
            <a:chOff x="1456200" y="3249000"/>
            <a:chExt cx="262080" cy="428400"/>
          </a:xfrm>
        </p:grpSpPr>
        <p:sp>
          <p:nvSpPr>
            <p:cNvPr id="265" name="Google Shape;282;p16"/>
            <p:cNvSpPr/>
            <p:nvPr/>
          </p:nvSpPr>
          <p:spPr>
            <a:xfrm>
              <a:off x="1456200" y="3249360"/>
              <a:ext cx="262080" cy="394200"/>
            </a:xfrm>
            <a:custGeom>
              <a:avLst/>
              <a:gdLst>
                <a:gd name="textAreaLeft" fmla="*/ 0 w 262080"/>
                <a:gd name="textAreaRight" fmla="*/ 262440 w 262080"/>
                <a:gd name="textAreaTop" fmla="*/ 0 h 394200"/>
                <a:gd name="textAreaBottom" fmla="*/ 394560 h 394200"/>
              </a:gdLst>
              <a:ahLst/>
              <a:rect l="textAreaLeft" t="textAreaTop" r="textAreaRight" b="textAreaBottom"/>
              <a:pathLst>
                <a:path w="18348" h="27576">
                  <a:moveTo>
                    <a:pt x="11994" y="2130"/>
                  </a:moveTo>
                  <a:cubicBezTo>
                    <a:pt x="12529" y="2130"/>
                    <a:pt x="13071" y="2255"/>
                    <a:pt x="13577" y="2518"/>
                  </a:cubicBezTo>
                  <a:cubicBezTo>
                    <a:pt x="15278" y="3386"/>
                    <a:pt x="15912" y="5454"/>
                    <a:pt x="15045" y="7122"/>
                  </a:cubicBezTo>
                  <a:cubicBezTo>
                    <a:pt x="14436" y="8292"/>
                    <a:pt x="13235" y="8970"/>
                    <a:pt x="11997" y="8970"/>
                  </a:cubicBezTo>
                  <a:cubicBezTo>
                    <a:pt x="11471" y="8970"/>
                    <a:pt x="10939" y="8848"/>
                    <a:pt x="10441" y="8589"/>
                  </a:cubicBezTo>
                  <a:cubicBezTo>
                    <a:pt x="8774" y="7722"/>
                    <a:pt x="8106" y="5654"/>
                    <a:pt x="8974" y="3953"/>
                  </a:cubicBezTo>
                  <a:cubicBezTo>
                    <a:pt x="9578" y="2791"/>
                    <a:pt x="10765" y="2130"/>
                    <a:pt x="11994" y="2130"/>
                  </a:cubicBezTo>
                  <a:close/>
                  <a:moveTo>
                    <a:pt x="12047" y="0"/>
                  </a:moveTo>
                  <a:cubicBezTo>
                    <a:pt x="10038" y="0"/>
                    <a:pt x="8088" y="1091"/>
                    <a:pt x="7106" y="2985"/>
                  </a:cubicBezTo>
                  <a:cubicBezTo>
                    <a:pt x="6005" y="5087"/>
                    <a:pt x="6405" y="7622"/>
                    <a:pt x="7906" y="9290"/>
                  </a:cubicBezTo>
                  <a:cubicBezTo>
                    <a:pt x="7906" y="9290"/>
                    <a:pt x="7873" y="9323"/>
                    <a:pt x="7873" y="9323"/>
                  </a:cubicBezTo>
                  <a:lnTo>
                    <a:pt x="7373" y="10324"/>
                  </a:lnTo>
                  <a:cubicBezTo>
                    <a:pt x="7106" y="10791"/>
                    <a:pt x="7239" y="11325"/>
                    <a:pt x="7573" y="11692"/>
                  </a:cubicBezTo>
                  <a:lnTo>
                    <a:pt x="267" y="25668"/>
                  </a:lnTo>
                  <a:cubicBezTo>
                    <a:pt x="1" y="26235"/>
                    <a:pt x="201" y="26936"/>
                    <a:pt x="768" y="27236"/>
                  </a:cubicBezTo>
                  <a:lnTo>
                    <a:pt x="1168" y="27436"/>
                  </a:lnTo>
                  <a:cubicBezTo>
                    <a:pt x="1346" y="27530"/>
                    <a:pt x="1536" y="27575"/>
                    <a:pt x="1724" y="27575"/>
                  </a:cubicBezTo>
                  <a:cubicBezTo>
                    <a:pt x="2135" y="27575"/>
                    <a:pt x="2530" y="27359"/>
                    <a:pt x="2736" y="26969"/>
                  </a:cubicBezTo>
                  <a:lnTo>
                    <a:pt x="3203" y="26069"/>
                  </a:lnTo>
                  <a:cubicBezTo>
                    <a:pt x="3299" y="26104"/>
                    <a:pt x="3400" y="26120"/>
                    <a:pt x="3503" y="26120"/>
                  </a:cubicBezTo>
                  <a:cubicBezTo>
                    <a:pt x="3789" y="26120"/>
                    <a:pt x="4082" y="25990"/>
                    <a:pt x="4304" y="25768"/>
                  </a:cubicBezTo>
                  <a:lnTo>
                    <a:pt x="7172" y="27269"/>
                  </a:lnTo>
                  <a:lnTo>
                    <a:pt x="7773" y="26069"/>
                  </a:lnTo>
                  <a:lnTo>
                    <a:pt x="4971" y="24601"/>
                  </a:lnTo>
                  <a:lnTo>
                    <a:pt x="5171" y="24267"/>
                  </a:lnTo>
                  <a:lnTo>
                    <a:pt x="7973" y="25735"/>
                  </a:lnTo>
                  <a:lnTo>
                    <a:pt x="8607" y="24534"/>
                  </a:lnTo>
                  <a:lnTo>
                    <a:pt x="5771" y="23066"/>
                  </a:lnTo>
                  <a:lnTo>
                    <a:pt x="5972" y="22699"/>
                  </a:lnTo>
                  <a:lnTo>
                    <a:pt x="8774" y="24167"/>
                  </a:lnTo>
                  <a:lnTo>
                    <a:pt x="9407" y="22966"/>
                  </a:lnTo>
                  <a:lnTo>
                    <a:pt x="6539" y="21499"/>
                  </a:lnTo>
                  <a:cubicBezTo>
                    <a:pt x="6605" y="21065"/>
                    <a:pt x="6439" y="20665"/>
                    <a:pt x="6138" y="20431"/>
                  </a:cubicBezTo>
                  <a:lnTo>
                    <a:pt x="10041" y="12959"/>
                  </a:lnTo>
                  <a:cubicBezTo>
                    <a:pt x="10134" y="12984"/>
                    <a:pt x="10229" y="12996"/>
                    <a:pt x="10322" y="12996"/>
                  </a:cubicBezTo>
                  <a:cubicBezTo>
                    <a:pt x="10730" y="12996"/>
                    <a:pt x="11119" y="12766"/>
                    <a:pt x="11309" y="12359"/>
                  </a:cubicBezTo>
                  <a:lnTo>
                    <a:pt x="11809" y="11391"/>
                  </a:lnTo>
                  <a:cubicBezTo>
                    <a:pt x="11876" y="11291"/>
                    <a:pt x="11909" y="11191"/>
                    <a:pt x="11942" y="11091"/>
                  </a:cubicBezTo>
                  <a:cubicBezTo>
                    <a:pt x="11972" y="11092"/>
                    <a:pt x="12001" y="11092"/>
                    <a:pt x="12031" y="11092"/>
                  </a:cubicBezTo>
                  <a:cubicBezTo>
                    <a:pt x="14003" y="11092"/>
                    <a:pt x="15960" y="9995"/>
                    <a:pt x="16946" y="8089"/>
                  </a:cubicBezTo>
                  <a:cubicBezTo>
                    <a:pt x="18347" y="5387"/>
                    <a:pt x="17280" y="2051"/>
                    <a:pt x="14578" y="617"/>
                  </a:cubicBezTo>
                  <a:cubicBezTo>
                    <a:pt x="13770" y="198"/>
                    <a:pt x="12903" y="0"/>
                    <a:pt x="1204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6" name="Google Shape;283;p16"/>
            <p:cNvSpPr/>
            <p:nvPr/>
          </p:nvSpPr>
          <p:spPr>
            <a:xfrm>
              <a:off x="1547280" y="3249000"/>
              <a:ext cx="166320" cy="428400"/>
            </a:xfrm>
            <a:custGeom>
              <a:avLst/>
              <a:gdLst>
                <a:gd name="textAreaLeft" fmla="*/ 0 w 166320"/>
                <a:gd name="textAreaRight" fmla="*/ 166680 w 166320"/>
                <a:gd name="textAreaTop" fmla="*/ 0 h 428400"/>
                <a:gd name="textAreaBottom" fmla="*/ 428760 h 428400"/>
              </a:gdLst>
              <a:ahLst/>
              <a:rect l="textAreaLeft" t="textAreaTop" r="textAreaRight" b="textAreaBottom"/>
              <a:pathLst>
                <a:path w="11643" h="29990">
                  <a:moveTo>
                    <a:pt x="5600" y="2136"/>
                  </a:moveTo>
                  <a:cubicBezTo>
                    <a:pt x="7473" y="2136"/>
                    <a:pt x="8974" y="3625"/>
                    <a:pt x="9007" y="5505"/>
                  </a:cubicBezTo>
                  <a:cubicBezTo>
                    <a:pt x="9041" y="7373"/>
                    <a:pt x="7540" y="8941"/>
                    <a:pt x="5638" y="8974"/>
                  </a:cubicBezTo>
                  <a:cubicBezTo>
                    <a:pt x="5618" y="8975"/>
                    <a:pt x="5597" y="8975"/>
                    <a:pt x="5577" y="8975"/>
                  </a:cubicBezTo>
                  <a:cubicBezTo>
                    <a:pt x="3736" y="8975"/>
                    <a:pt x="2202" y="7486"/>
                    <a:pt x="2169" y="5605"/>
                  </a:cubicBezTo>
                  <a:cubicBezTo>
                    <a:pt x="2136" y="3737"/>
                    <a:pt x="3670" y="2169"/>
                    <a:pt x="5538" y="2136"/>
                  </a:cubicBezTo>
                  <a:cubicBezTo>
                    <a:pt x="5559" y="2136"/>
                    <a:pt x="5580" y="2136"/>
                    <a:pt x="5600" y="2136"/>
                  </a:cubicBezTo>
                  <a:close/>
                  <a:moveTo>
                    <a:pt x="5567" y="1"/>
                  </a:moveTo>
                  <a:cubicBezTo>
                    <a:pt x="5546" y="1"/>
                    <a:pt x="5526" y="1"/>
                    <a:pt x="5505" y="1"/>
                  </a:cubicBezTo>
                  <a:cubicBezTo>
                    <a:pt x="2436" y="68"/>
                    <a:pt x="1" y="2570"/>
                    <a:pt x="34" y="5639"/>
                  </a:cubicBezTo>
                  <a:cubicBezTo>
                    <a:pt x="68" y="8040"/>
                    <a:pt x="1635" y="10042"/>
                    <a:pt x="3770" y="10776"/>
                  </a:cubicBezTo>
                  <a:cubicBezTo>
                    <a:pt x="3770" y="10809"/>
                    <a:pt x="3770" y="10842"/>
                    <a:pt x="3770" y="10842"/>
                  </a:cubicBezTo>
                  <a:lnTo>
                    <a:pt x="3770" y="11976"/>
                  </a:lnTo>
                  <a:cubicBezTo>
                    <a:pt x="3770" y="12510"/>
                    <a:pt x="4137" y="12944"/>
                    <a:pt x="4604" y="13077"/>
                  </a:cubicBezTo>
                  <a:lnTo>
                    <a:pt x="4838" y="28855"/>
                  </a:lnTo>
                  <a:cubicBezTo>
                    <a:pt x="4871" y="29489"/>
                    <a:pt x="5405" y="29989"/>
                    <a:pt x="6038" y="29989"/>
                  </a:cubicBezTo>
                  <a:lnTo>
                    <a:pt x="6472" y="29989"/>
                  </a:lnTo>
                  <a:cubicBezTo>
                    <a:pt x="7106" y="29956"/>
                    <a:pt x="7640" y="29456"/>
                    <a:pt x="7606" y="28789"/>
                  </a:cubicBezTo>
                  <a:lnTo>
                    <a:pt x="7606" y="27788"/>
                  </a:lnTo>
                  <a:cubicBezTo>
                    <a:pt x="7973" y="27721"/>
                    <a:pt x="8307" y="27421"/>
                    <a:pt x="8440" y="27021"/>
                  </a:cubicBezTo>
                  <a:lnTo>
                    <a:pt x="11642" y="26987"/>
                  </a:lnTo>
                  <a:lnTo>
                    <a:pt x="11642" y="25620"/>
                  </a:lnTo>
                  <a:lnTo>
                    <a:pt x="8474" y="25686"/>
                  </a:lnTo>
                  <a:lnTo>
                    <a:pt x="8474" y="25286"/>
                  </a:lnTo>
                  <a:lnTo>
                    <a:pt x="11609" y="25253"/>
                  </a:lnTo>
                  <a:lnTo>
                    <a:pt x="11609" y="23885"/>
                  </a:lnTo>
                  <a:lnTo>
                    <a:pt x="8440" y="23918"/>
                  </a:lnTo>
                  <a:lnTo>
                    <a:pt x="8440" y="23551"/>
                  </a:lnTo>
                  <a:lnTo>
                    <a:pt x="11609" y="23485"/>
                  </a:lnTo>
                  <a:lnTo>
                    <a:pt x="11576" y="22150"/>
                  </a:lnTo>
                  <a:lnTo>
                    <a:pt x="8340" y="22184"/>
                  </a:lnTo>
                  <a:cubicBezTo>
                    <a:pt x="8207" y="21783"/>
                    <a:pt x="7873" y="21517"/>
                    <a:pt x="7506" y="21450"/>
                  </a:cubicBezTo>
                  <a:lnTo>
                    <a:pt x="7373" y="13044"/>
                  </a:lnTo>
                  <a:cubicBezTo>
                    <a:pt x="7873" y="12877"/>
                    <a:pt x="8207" y="12443"/>
                    <a:pt x="8207" y="11910"/>
                  </a:cubicBezTo>
                  <a:lnTo>
                    <a:pt x="8207" y="10776"/>
                  </a:lnTo>
                  <a:cubicBezTo>
                    <a:pt x="8173" y="10676"/>
                    <a:pt x="8173" y="10575"/>
                    <a:pt x="8140" y="10475"/>
                  </a:cubicBezTo>
                  <a:cubicBezTo>
                    <a:pt x="9941" y="9541"/>
                    <a:pt x="11142" y="7640"/>
                    <a:pt x="11109" y="5472"/>
                  </a:cubicBezTo>
                  <a:cubicBezTo>
                    <a:pt x="11076" y="2424"/>
                    <a:pt x="8607" y="1"/>
                    <a:pt x="556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67" name="Google Shape;284;p16"/>
          <p:cNvGrpSpPr/>
          <p:nvPr/>
        </p:nvGrpSpPr>
        <p:grpSpPr>
          <a:xfrm>
            <a:off x="1006200" y="4055040"/>
            <a:ext cx="266400" cy="358560"/>
            <a:chOff x="1006200" y="4055040"/>
            <a:chExt cx="266400" cy="358560"/>
          </a:xfrm>
        </p:grpSpPr>
        <p:sp>
          <p:nvSpPr>
            <p:cNvPr id="268" name="Google Shape;285;p16"/>
            <p:cNvSpPr/>
            <p:nvPr/>
          </p:nvSpPr>
          <p:spPr>
            <a:xfrm>
              <a:off x="1029240" y="4055040"/>
              <a:ext cx="221040" cy="172800"/>
            </a:xfrm>
            <a:custGeom>
              <a:avLst/>
              <a:gdLst>
                <a:gd name="textAreaLeft" fmla="*/ 0 w 221040"/>
                <a:gd name="textAreaRight" fmla="*/ 221400 w 221040"/>
                <a:gd name="textAreaTop" fmla="*/ 0 h 172800"/>
                <a:gd name="textAreaBottom" fmla="*/ 173160 h 172800"/>
              </a:gdLst>
              <a:ahLst/>
              <a:rect l="textAreaLeft" t="textAreaTop" r="textAreaRight" b="textAreaBottom"/>
              <a:pathLst>
                <a:path w="15479" h="12110">
                  <a:moveTo>
                    <a:pt x="3370" y="1"/>
                  </a:moveTo>
                  <a:cubicBezTo>
                    <a:pt x="1502" y="1"/>
                    <a:pt x="1" y="1535"/>
                    <a:pt x="1" y="3403"/>
                  </a:cubicBezTo>
                  <a:lnTo>
                    <a:pt x="1" y="12109"/>
                  </a:lnTo>
                  <a:lnTo>
                    <a:pt x="1936" y="12109"/>
                  </a:lnTo>
                  <a:lnTo>
                    <a:pt x="1936" y="3403"/>
                  </a:lnTo>
                  <a:cubicBezTo>
                    <a:pt x="1936" y="2602"/>
                    <a:pt x="2569" y="1969"/>
                    <a:pt x="3370" y="1969"/>
                  </a:cubicBezTo>
                  <a:lnTo>
                    <a:pt x="12076" y="1969"/>
                  </a:lnTo>
                  <a:cubicBezTo>
                    <a:pt x="12877" y="1969"/>
                    <a:pt x="13544" y="2602"/>
                    <a:pt x="13544" y="3403"/>
                  </a:cubicBezTo>
                  <a:lnTo>
                    <a:pt x="13544" y="12109"/>
                  </a:lnTo>
                  <a:lnTo>
                    <a:pt x="15479" y="12109"/>
                  </a:lnTo>
                  <a:lnTo>
                    <a:pt x="15479" y="3403"/>
                  </a:lnTo>
                  <a:cubicBezTo>
                    <a:pt x="15479" y="1535"/>
                    <a:pt x="13944" y="1"/>
                    <a:pt x="12076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0" bIns="86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9" name="Google Shape;286;p16"/>
            <p:cNvSpPr/>
            <p:nvPr/>
          </p:nvSpPr>
          <p:spPr>
            <a:xfrm>
              <a:off x="1006200" y="4187880"/>
              <a:ext cx="266400" cy="22572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25720"/>
                <a:gd name="textAreaBottom" fmla="*/ 226080 h 225720"/>
              </a:gdLst>
              <a:ahLst/>
              <a:rect l="textAreaLeft" t="textAreaTop" r="textAreaRight" b="textAreaBottom"/>
              <a:pathLst>
                <a:path w="18648" h="15812">
                  <a:moveTo>
                    <a:pt x="9341" y="3736"/>
                  </a:moveTo>
                  <a:cubicBezTo>
                    <a:pt x="10675" y="3736"/>
                    <a:pt x="11776" y="4837"/>
                    <a:pt x="11776" y="6171"/>
                  </a:cubicBezTo>
                  <a:cubicBezTo>
                    <a:pt x="11776" y="7139"/>
                    <a:pt x="11209" y="7973"/>
                    <a:pt x="10375" y="8373"/>
                  </a:cubicBezTo>
                  <a:lnTo>
                    <a:pt x="10809" y="13643"/>
                  </a:lnTo>
                  <a:lnTo>
                    <a:pt x="7873" y="13643"/>
                  </a:lnTo>
                  <a:lnTo>
                    <a:pt x="8273" y="8373"/>
                  </a:lnTo>
                  <a:cubicBezTo>
                    <a:pt x="7473" y="7973"/>
                    <a:pt x="6906" y="7139"/>
                    <a:pt x="6906" y="6171"/>
                  </a:cubicBezTo>
                  <a:cubicBezTo>
                    <a:pt x="6906" y="4837"/>
                    <a:pt x="8007" y="3736"/>
                    <a:pt x="9341" y="3736"/>
                  </a:cubicBezTo>
                  <a:close/>
                  <a:moveTo>
                    <a:pt x="3337" y="0"/>
                  </a:moveTo>
                  <a:cubicBezTo>
                    <a:pt x="1502" y="0"/>
                    <a:pt x="1" y="1468"/>
                    <a:pt x="1" y="3336"/>
                  </a:cubicBezTo>
                  <a:lnTo>
                    <a:pt x="1" y="12476"/>
                  </a:lnTo>
                  <a:cubicBezTo>
                    <a:pt x="1" y="14310"/>
                    <a:pt x="1502" y="15812"/>
                    <a:pt x="3337" y="15812"/>
                  </a:cubicBezTo>
                  <a:lnTo>
                    <a:pt x="15312" y="15812"/>
                  </a:lnTo>
                  <a:cubicBezTo>
                    <a:pt x="17146" y="15812"/>
                    <a:pt x="18647" y="14310"/>
                    <a:pt x="18647" y="12476"/>
                  </a:cubicBezTo>
                  <a:lnTo>
                    <a:pt x="18647" y="3336"/>
                  </a:lnTo>
                  <a:cubicBezTo>
                    <a:pt x="18647" y="1468"/>
                    <a:pt x="17146" y="0"/>
                    <a:pt x="1531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70" name="Google Shape;287;p16"/>
          <p:cNvGrpSpPr/>
          <p:nvPr/>
        </p:nvGrpSpPr>
        <p:grpSpPr>
          <a:xfrm>
            <a:off x="1276200" y="1281600"/>
            <a:ext cx="549360" cy="549360"/>
            <a:chOff x="1276200" y="1281600"/>
            <a:chExt cx="549360" cy="549360"/>
          </a:xfrm>
        </p:grpSpPr>
        <p:sp>
          <p:nvSpPr>
            <p:cNvPr id="271" name="Google Shape;288;p16"/>
            <p:cNvSpPr/>
            <p:nvPr/>
          </p:nvSpPr>
          <p:spPr>
            <a:xfrm>
              <a:off x="1276200" y="1281600"/>
              <a:ext cx="549360" cy="549360"/>
            </a:xfrm>
            <a:custGeom>
              <a:avLst/>
              <a:gdLst>
                <a:gd name="textAreaLeft" fmla="*/ 0 w 549360"/>
                <a:gd name="textAreaRight" fmla="*/ 549720 w 549360"/>
                <a:gd name="textAreaTop" fmla="*/ 0 h 549360"/>
                <a:gd name="textAreaBottom" fmla="*/ 549720 h 549360"/>
              </a:gdLst>
              <a:ahLst/>
              <a:rect l="textAreaLeft" t="textAreaTop" r="textAreaRight" b="textAreaBottom"/>
              <a:pathLst>
                <a:path w="38429" h="38428">
                  <a:moveTo>
                    <a:pt x="19215" y="0"/>
                  </a:moveTo>
                  <a:cubicBezTo>
                    <a:pt x="8607" y="0"/>
                    <a:pt x="1" y="8607"/>
                    <a:pt x="1" y="19214"/>
                  </a:cubicBezTo>
                  <a:cubicBezTo>
                    <a:pt x="1" y="29822"/>
                    <a:pt x="8607" y="38428"/>
                    <a:pt x="19215" y="38428"/>
                  </a:cubicBezTo>
                  <a:cubicBezTo>
                    <a:pt x="29822" y="38428"/>
                    <a:pt x="38428" y="29822"/>
                    <a:pt x="38428" y="19214"/>
                  </a:cubicBezTo>
                  <a:cubicBezTo>
                    <a:pt x="38428" y="8607"/>
                    <a:pt x="29822" y="0"/>
                    <a:pt x="19215" y="0"/>
                  </a:cubicBezTo>
                  <a:close/>
                  <a:moveTo>
                    <a:pt x="19215" y="34959"/>
                  </a:moveTo>
                  <a:cubicBezTo>
                    <a:pt x="10508" y="34959"/>
                    <a:pt x="3470" y="27920"/>
                    <a:pt x="3470" y="19214"/>
                  </a:cubicBezTo>
                  <a:cubicBezTo>
                    <a:pt x="3470" y="10541"/>
                    <a:pt x="10508" y="3470"/>
                    <a:pt x="19215" y="3470"/>
                  </a:cubicBezTo>
                  <a:cubicBezTo>
                    <a:pt x="27888" y="3470"/>
                    <a:pt x="34959" y="10541"/>
                    <a:pt x="34959" y="19214"/>
                  </a:cubicBezTo>
                  <a:cubicBezTo>
                    <a:pt x="34959" y="27920"/>
                    <a:pt x="27921" y="34959"/>
                    <a:pt x="19215" y="34959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2" name="Google Shape;289;p16"/>
            <p:cNvSpPr/>
            <p:nvPr/>
          </p:nvSpPr>
          <p:spPr>
            <a:xfrm>
              <a:off x="1553040" y="1581480"/>
              <a:ext cx="29880" cy="59400"/>
            </a:xfrm>
            <a:custGeom>
              <a:avLst/>
              <a:gdLst>
                <a:gd name="textAreaLeft" fmla="*/ 0 w 29880"/>
                <a:gd name="textAreaRight" fmla="*/ 30240 w 29880"/>
                <a:gd name="textAreaTop" fmla="*/ 0 h 59400"/>
                <a:gd name="textAreaBottom" fmla="*/ 59760 h 59400"/>
              </a:gdLst>
              <a:ahLst/>
              <a:rect l="textAreaLeft" t="textAreaTop" r="textAreaRight" b="textAreaBottom"/>
              <a:pathLst>
                <a:path w="2102" h="4171">
                  <a:moveTo>
                    <a:pt x="1468" y="868"/>
                  </a:moveTo>
                  <a:cubicBezTo>
                    <a:pt x="1068" y="534"/>
                    <a:pt x="601" y="268"/>
                    <a:pt x="0" y="1"/>
                  </a:cubicBezTo>
                  <a:lnTo>
                    <a:pt x="0" y="4170"/>
                  </a:lnTo>
                  <a:cubicBezTo>
                    <a:pt x="701" y="4104"/>
                    <a:pt x="1234" y="3870"/>
                    <a:pt x="1568" y="3503"/>
                  </a:cubicBezTo>
                  <a:cubicBezTo>
                    <a:pt x="1901" y="3136"/>
                    <a:pt x="2102" y="2669"/>
                    <a:pt x="2102" y="2102"/>
                  </a:cubicBezTo>
                  <a:cubicBezTo>
                    <a:pt x="2102" y="1602"/>
                    <a:pt x="1868" y="1202"/>
                    <a:pt x="1468" y="868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Google Shape;290;p16"/>
            <p:cNvSpPr/>
            <p:nvPr/>
          </p:nvSpPr>
          <p:spPr>
            <a:xfrm>
              <a:off x="1353960" y="1360080"/>
              <a:ext cx="393120" cy="393120"/>
            </a:xfrm>
            <a:custGeom>
              <a:avLst/>
              <a:gdLst>
                <a:gd name="textAreaLeft" fmla="*/ 0 w 393120"/>
                <a:gd name="textAreaRight" fmla="*/ 393480 w 393120"/>
                <a:gd name="textAreaTop" fmla="*/ 0 h 393120"/>
                <a:gd name="textAreaBottom" fmla="*/ 393480 h 393120"/>
              </a:gdLst>
              <a:ahLst/>
              <a:rect l="textAreaLeft" t="textAreaTop" r="textAreaRight" b="textAreaBottom"/>
              <a:pathLst>
                <a:path w="27520" h="27520">
                  <a:moveTo>
                    <a:pt x="13777" y="0"/>
                  </a:moveTo>
                  <a:cubicBezTo>
                    <a:pt x="6171" y="0"/>
                    <a:pt x="0" y="6138"/>
                    <a:pt x="0" y="13743"/>
                  </a:cubicBezTo>
                  <a:cubicBezTo>
                    <a:pt x="0" y="21349"/>
                    <a:pt x="6171" y="27520"/>
                    <a:pt x="13777" y="27520"/>
                  </a:cubicBezTo>
                  <a:cubicBezTo>
                    <a:pt x="21382" y="27520"/>
                    <a:pt x="27520" y="21349"/>
                    <a:pt x="27520" y="13743"/>
                  </a:cubicBezTo>
                  <a:cubicBezTo>
                    <a:pt x="27520" y="6138"/>
                    <a:pt x="21382" y="0"/>
                    <a:pt x="13777" y="0"/>
                  </a:cubicBezTo>
                  <a:close/>
                  <a:moveTo>
                    <a:pt x="17980" y="20648"/>
                  </a:moveTo>
                  <a:cubicBezTo>
                    <a:pt x="17246" y="21482"/>
                    <a:pt x="16245" y="22016"/>
                    <a:pt x="14944" y="22249"/>
                  </a:cubicBezTo>
                  <a:lnTo>
                    <a:pt x="14944" y="24451"/>
                  </a:lnTo>
                  <a:lnTo>
                    <a:pt x="12476" y="24451"/>
                  </a:lnTo>
                  <a:lnTo>
                    <a:pt x="12476" y="22383"/>
                  </a:lnTo>
                  <a:cubicBezTo>
                    <a:pt x="11575" y="22349"/>
                    <a:pt x="10775" y="22249"/>
                    <a:pt x="10107" y="22083"/>
                  </a:cubicBezTo>
                  <a:cubicBezTo>
                    <a:pt x="9407" y="21916"/>
                    <a:pt x="8873" y="21749"/>
                    <a:pt x="8506" y="21549"/>
                  </a:cubicBezTo>
                  <a:lnTo>
                    <a:pt x="9440" y="18814"/>
                  </a:lnTo>
                  <a:cubicBezTo>
                    <a:pt x="9707" y="18980"/>
                    <a:pt x="10107" y="19147"/>
                    <a:pt x="10641" y="19314"/>
                  </a:cubicBezTo>
                  <a:cubicBezTo>
                    <a:pt x="11141" y="19481"/>
                    <a:pt x="11775" y="19581"/>
                    <a:pt x="12476" y="19647"/>
                  </a:cubicBezTo>
                  <a:lnTo>
                    <a:pt x="12476" y="14811"/>
                  </a:lnTo>
                  <a:cubicBezTo>
                    <a:pt x="11975" y="14610"/>
                    <a:pt x="11508" y="14344"/>
                    <a:pt x="11008" y="14077"/>
                  </a:cubicBezTo>
                  <a:cubicBezTo>
                    <a:pt x="10541" y="13810"/>
                    <a:pt x="10107" y="13476"/>
                    <a:pt x="9707" y="13109"/>
                  </a:cubicBezTo>
                  <a:cubicBezTo>
                    <a:pt x="9340" y="12742"/>
                    <a:pt x="9040" y="12275"/>
                    <a:pt x="8806" y="11742"/>
                  </a:cubicBezTo>
                  <a:cubicBezTo>
                    <a:pt x="8573" y="11208"/>
                    <a:pt x="8440" y="10574"/>
                    <a:pt x="8440" y="9840"/>
                  </a:cubicBezTo>
                  <a:cubicBezTo>
                    <a:pt x="8440" y="8473"/>
                    <a:pt x="8806" y="7439"/>
                    <a:pt x="9540" y="6671"/>
                  </a:cubicBezTo>
                  <a:cubicBezTo>
                    <a:pt x="10274" y="5904"/>
                    <a:pt x="11242" y="5437"/>
                    <a:pt x="12476" y="5204"/>
                  </a:cubicBezTo>
                  <a:lnTo>
                    <a:pt x="12476" y="3036"/>
                  </a:lnTo>
                  <a:lnTo>
                    <a:pt x="14944" y="3036"/>
                  </a:lnTo>
                  <a:lnTo>
                    <a:pt x="14944" y="5104"/>
                  </a:lnTo>
                  <a:cubicBezTo>
                    <a:pt x="15645" y="5170"/>
                    <a:pt x="16245" y="5237"/>
                    <a:pt x="16779" y="5404"/>
                  </a:cubicBezTo>
                  <a:cubicBezTo>
                    <a:pt x="17313" y="5537"/>
                    <a:pt x="17780" y="5704"/>
                    <a:pt x="18247" y="5871"/>
                  </a:cubicBezTo>
                  <a:lnTo>
                    <a:pt x="17379" y="8506"/>
                  </a:lnTo>
                  <a:cubicBezTo>
                    <a:pt x="17112" y="8373"/>
                    <a:pt x="16779" y="8239"/>
                    <a:pt x="16345" y="8139"/>
                  </a:cubicBezTo>
                  <a:cubicBezTo>
                    <a:pt x="15945" y="8006"/>
                    <a:pt x="15478" y="7906"/>
                    <a:pt x="14944" y="7839"/>
                  </a:cubicBezTo>
                  <a:lnTo>
                    <a:pt x="14944" y="12309"/>
                  </a:lnTo>
                  <a:cubicBezTo>
                    <a:pt x="15445" y="12542"/>
                    <a:pt x="15945" y="12809"/>
                    <a:pt x="16445" y="13076"/>
                  </a:cubicBezTo>
                  <a:cubicBezTo>
                    <a:pt x="16946" y="13343"/>
                    <a:pt x="17379" y="13676"/>
                    <a:pt x="17780" y="14077"/>
                  </a:cubicBezTo>
                  <a:cubicBezTo>
                    <a:pt x="18146" y="14444"/>
                    <a:pt x="18480" y="14877"/>
                    <a:pt x="18714" y="15411"/>
                  </a:cubicBezTo>
                  <a:cubicBezTo>
                    <a:pt x="18980" y="15911"/>
                    <a:pt x="19080" y="16545"/>
                    <a:pt x="19080" y="17246"/>
                  </a:cubicBezTo>
                  <a:cubicBezTo>
                    <a:pt x="19080" y="18713"/>
                    <a:pt x="18714" y="19848"/>
                    <a:pt x="17980" y="20648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4" name="Google Shape;291;p16"/>
            <p:cNvSpPr/>
            <p:nvPr/>
          </p:nvSpPr>
          <p:spPr>
            <a:xfrm>
              <a:off x="1519200" y="1470960"/>
              <a:ext cx="27720" cy="5508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55080"/>
                <a:gd name="textAreaBottom" fmla="*/ 55440 h 55080"/>
              </a:gdLst>
              <a:ahLst/>
              <a:rect l="textAreaLeft" t="textAreaTop" r="textAreaRight" b="textAreaBottom"/>
              <a:pathLst>
                <a:path w="1969" h="3870">
                  <a:moveTo>
                    <a:pt x="1" y="1802"/>
                  </a:moveTo>
                  <a:cubicBezTo>
                    <a:pt x="1" y="2269"/>
                    <a:pt x="201" y="2669"/>
                    <a:pt x="568" y="3002"/>
                  </a:cubicBezTo>
                  <a:cubicBezTo>
                    <a:pt x="935" y="3303"/>
                    <a:pt x="1402" y="3603"/>
                    <a:pt x="1969" y="3870"/>
                  </a:cubicBezTo>
                  <a:lnTo>
                    <a:pt x="1969" y="0"/>
                  </a:lnTo>
                  <a:cubicBezTo>
                    <a:pt x="1202" y="34"/>
                    <a:pt x="701" y="234"/>
                    <a:pt x="434" y="567"/>
                  </a:cubicBezTo>
                  <a:cubicBezTo>
                    <a:pt x="134" y="901"/>
                    <a:pt x="1" y="1301"/>
                    <a:pt x="1" y="1802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720" bIns="27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75" name="Google Shape;292;p16"/>
          <p:cNvSpPr/>
          <p:nvPr/>
        </p:nvSpPr>
        <p:spPr>
          <a:xfrm>
            <a:off x="-4342320" y="-43102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0" y="5004"/>
                </a:moveTo>
                <a:cubicBezTo>
                  <a:pt x="0" y="2235"/>
                  <a:pt x="2235" y="0"/>
                  <a:pt x="5004" y="0"/>
                </a:cubicBezTo>
                <a:lnTo>
                  <a:pt x="16679" y="0"/>
                </a:lnTo>
                <a:cubicBezTo>
                  <a:pt x="19447" y="0"/>
                  <a:pt x="21682" y="2235"/>
                  <a:pt x="21682" y="5004"/>
                </a:cubicBezTo>
                <a:lnTo>
                  <a:pt x="21682" y="16679"/>
                </a:lnTo>
                <a:cubicBezTo>
                  <a:pt x="21682" y="19414"/>
                  <a:pt x="19447" y="21682"/>
                  <a:pt x="16679" y="21682"/>
                </a:cubicBezTo>
                <a:lnTo>
                  <a:pt x="5004" y="21682"/>
                </a:lnTo>
                <a:cubicBezTo>
                  <a:pt x="2235" y="21682"/>
                  <a:pt x="0" y="19414"/>
                  <a:pt x="0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6" name="Google Shape;293;p16"/>
          <p:cNvSpPr/>
          <p:nvPr/>
        </p:nvSpPr>
        <p:spPr>
          <a:xfrm>
            <a:off x="-4342320" y="-43210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0" y="5004"/>
                </a:moveTo>
                <a:cubicBezTo>
                  <a:pt x="0" y="2235"/>
                  <a:pt x="2235" y="1"/>
                  <a:pt x="5004" y="1"/>
                </a:cubicBezTo>
                <a:lnTo>
                  <a:pt x="16679" y="1"/>
                </a:lnTo>
                <a:cubicBezTo>
                  <a:pt x="19447" y="1"/>
                  <a:pt x="21682" y="2235"/>
                  <a:pt x="21682" y="5004"/>
                </a:cubicBezTo>
                <a:lnTo>
                  <a:pt x="21682" y="16679"/>
                </a:lnTo>
                <a:cubicBezTo>
                  <a:pt x="21682" y="19448"/>
                  <a:pt x="19447" y="21683"/>
                  <a:pt x="16679" y="21683"/>
                </a:cubicBezTo>
                <a:lnTo>
                  <a:pt x="5004" y="21683"/>
                </a:lnTo>
                <a:cubicBezTo>
                  <a:pt x="2235" y="21683"/>
                  <a:pt x="0" y="19448"/>
                  <a:pt x="0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Google Shape;294;p16"/>
          <p:cNvSpPr/>
          <p:nvPr/>
        </p:nvSpPr>
        <p:spPr>
          <a:xfrm>
            <a:off x="-4329000" y="-4298040"/>
            <a:ext cx="515160" cy="515880"/>
          </a:xfrm>
          <a:custGeom>
            <a:avLst/>
            <a:gdLst>
              <a:gd name="textAreaLeft" fmla="*/ 0 w 515160"/>
              <a:gd name="textAreaRight" fmla="*/ 515520 w 515160"/>
              <a:gd name="textAreaTop" fmla="*/ 0 h 515880"/>
              <a:gd name="textAreaBottom" fmla="*/ 516240 h 515880"/>
            </a:gdLst>
            <a:ahLst/>
            <a:rect l="textAreaLeft" t="textAreaTop" r="textAreaRight" b="textAreaBottom"/>
            <a:pathLst>
              <a:path w="20616" h="20649">
                <a:moveTo>
                  <a:pt x="1" y="4771"/>
                </a:moveTo>
                <a:cubicBezTo>
                  <a:pt x="1" y="2135"/>
                  <a:pt x="2136" y="1"/>
                  <a:pt x="4737" y="1"/>
                </a:cubicBezTo>
                <a:lnTo>
                  <a:pt x="15879" y="1"/>
                </a:lnTo>
                <a:cubicBezTo>
                  <a:pt x="18481" y="1"/>
                  <a:pt x="20616" y="2135"/>
                  <a:pt x="20616" y="4771"/>
                </a:cubicBezTo>
                <a:lnTo>
                  <a:pt x="20616" y="15879"/>
                </a:lnTo>
                <a:cubicBezTo>
                  <a:pt x="20616" y="18514"/>
                  <a:pt x="18481" y="20649"/>
                  <a:pt x="15879" y="20649"/>
                </a:cubicBezTo>
                <a:lnTo>
                  <a:pt x="4737" y="20649"/>
                </a:lnTo>
                <a:cubicBezTo>
                  <a:pt x="2136" y="20649"/>
                  <a:pt x="1" y="18514"/>
                  <a:pt x="1" y="15879"/>
                </a:cubicBezTo>
                <a:close/>
              </a:path>
            </a:pathLst>
          </a:custGeom>
          <a:solidFill>
            <a:srgbClr val="f397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Google Shape;295;p16"/>
          <p:cNvSpPr/>
          <p:nvPr/>
        </p:nvSpPr>
        <p:spPr>
          <a:xfrm>
            <a:off x="-4239000" y="-4212720"/>
            <a:ext cx="334800" cy="334800"/>
          </a:xfrm>
          <a:custGeom>
            <a:avLst/>
            <a:gdLst>
              <a:gd name="textAreaLeft" fmla="*/ 0 w 334800"/>
              <a:gd name="textAreaRight" fmla="*/ 335160 w 334800"/>
              <a:gd name="textAreaTop" fmla="*/ 0 h 334800"/>
              <a:gd name="textAreaBottom" fmla="*/ 335160 h 334800"/>
            </a:gdLst>
            <a:ahLst/>
            <a:rect l="textAreaLeft" t="textAreaTop" r="textAreaRight" b="textAreaBottom"/>
            <a:pathLst>
              <a:path w="13410" h="13411">
                <a:moveTo>
                  <a:pt x="6705" y="1235"/>
                </a:moveTo>
                <a:cubicBezTo>
                  <a:pt x="9741" y="1235"/>
                  <a:pt x="12209" y="3670"/>
                  <a:pt x="12209" y="6706"/>
                </a:cubicBezTo>
                <a:cubicBezTo>
                  <a:pt x="12209" y="9741"/>
                  <a:pt x="9741" y="12210"/>
                  <a:pt x="6705" y="12210"/>
                </a:cubicBezTo>
                <a:cubicBezTo>
                  <a:pt x="3670" y="12210"/>
                  <a:pt x="1201" y="9741"/>
                  <a:pt x="1201" y="6706"/>
                </a:cubicBezTo>
                <a:cubicBezTo>
                  <a:pt x="1201" y="3670"/>
                  <a:pt x="3670" y="1235"/>
                  <a:pt x="6705" y="1235"/>
                </a:cubicBezTo>
                <a:close/>
                <a:moveTo>
                  <a:pt x="6705" y="1"/>
                </a:moveTo>
                <a:cubicBezTo>
                  <a:pt x="3002" y="1"/>
                  <a:pt x="0" y="3003"/>
                  <a:pt x="0" y="6706"/>
                </a:cubicBezTo>
                <a:cubicBezTo>
                  <a:pt x="0" y="10408"/>
                  <a:pt x="3002" y="13411"/>
                  <a:pt x="6705" y="13411"/>
                </a:cubicBezTo>
                <a:cubicBezTo>
                  <a:pt x="10408" y="13411"/>
                  <a:pt x="13410" y="10408"/>
                  <a:pt x="13410" y="6706"/>
                </a:cubicBezTo>
                <a:cubicBezTo>
                  <a:pt x="13410" y="3003"/>
                  <a:pt x="10408" y="1"/>
                  <a:pt x="6705" y="1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9" name="Google Shape;296;p16"/>
          <p:cNvSpPr/>
          <p:nvPr/>
        </p:nvSpPr>
        <p:spPr>
          <a:xfrm>
            <a:off x="-4069800" y="-4030200"/>
            <a:ext cx="17280" cy="36360"/>
          </a:xfrm>
          <a:custGeom>
            <a:avLst/>
            <a:gdLst>
              <a:gd name="textAreaLeft" fmla="*/ 0 w 17280"/>
              <a:gd name="textAreaRight" fmla="*/ 17640 w 17280"/>
              <a:gd name="textAreaTop" fmla="*/ 0 h 36360"/>
              <a:gd name="textAreaBottom" fmla="*/ 36720 h 36360"/>
            </a:gdLst>
            <a:ahLst/>
            <a:rect l="textAreaLeft" t="textAreaTop" r="textAreaRight" b="textAreaBottom"/>
            <a:pathLst>
              <a:path w="702" h="1468">
                <a:moveTo>
                  <a:pt x="1" y="0"/>
                </a:moveTo>
                <a:lnTo>
                  <a:pt x="1" y="1468"/>
                </a:lnTo>
                <a:cubicBezTo>
                  <a:pt x="234" y="1435"/>
                  <a:pt x="401" y="1368"/>
                  <a:pt x="535" y="1234"/>
                </a:cubicBezTo>
                <a:cubicBezTo>
                  <a:pt x="668" y="1101"/>
                  <a:pt x="701" y="934"/>
                  <a:pt x="701" y="734"/>
                </a:cubicBezTo>
                <a:cubicBezTo>
                  <a:pt x="701" y="567"/>
                  <a:pt x="635" y="434"/>
                  <a:pt x="501" y="300"/>
                </a:cubicBezTo>
                <a:cubicBezTo>
                  <a:pt x="368" y="200"/>
                  <a:pt x="201" y="100"/>
                  <a:pt x="1" y="0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360" bIns="18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0" name="Google Shape;297;p16"/>
          <p:cNvSpPr/>
          <p:nvPr/>
        </p:nvSpPr>
        <p:spPr>
          <a:xfrm>
            <a:off x="-4191480" y="-4165200"/>
            <a:ext cx="239760" cy="239760"/>
          </a:xfrm>
          <a:custGeom>
            <a:avLst/>
            <a:gdLst>
              <a:gd name="textAreaLeft" fmla="*/ 0 w 239760"/>
              <a:gd name="textAreaRight" fmla="*/ 240120 w 239760"/>
              <a:gd name="textAreaTop" fmla="*/ 0 h 239760"/>
              <a:gd name="textAreaBottom" fmla="*/ 240120 h 239760"/>
            </a:gdLst>
            <a:ahLst/>
            <a:rect l="textAreaLeft" t="textAreaTop" r="textAreaRight" b="textAreaBottom"/>
            <a:pathLst>
              <a:path w="9608" h="9608">
                <a:moveTo>
                  <a:pt x="5238" y="1068"/>
                </a:moveTo>
                <a:lnTo>
                  <a:pt x="5238" y="1802"/>
                </a:lnTo>
                <a:cubicBezTo>
                  <a:pt x="5471" y="1802"/>
                  <a:pt x="5671" y="1835"/>
                  <a:pt x="5872" y="1902"/>
                </a:cubicBezTo>
                <a:cubicBezTo>
                  <a:pt x="6038" y="1935"/>
                  <a:pt x="6205" y="2002"/>
                  <a:pt x="6372" y="2068"/>
                </a:cubicBezTo>
                <a:lnTo>
                  <a:pt x="6072" y="3002"/>
                </a:lnTo>
                <a:cubicBezTo>
                  <a:pt x="5972" y="2936"/>
                  <a:pt x="5838" y="2902"/>
                  <a:pt x="5705" y="2869"/>
                </a:cubicBezTo>
                <a:cubicBezTo>
                  <a:pt x="5571" y="2802"/>
                  <a:pt x="5405" y="2769"/>
                  <a:pt x="5204" y="2769"/>
                </a:cubicBezTo>
                <a:lnTo>
                  <a:pt x="5204" y="4303"/>
                </a:lnTo>
                <a:cubicBezTo>
                  <a:pt x="5405" y="4403"/>
                  <a:pt x="5571" y="4470"/>
                  <a:pt x="5738" y="4570"/>
                </a:cubicBezTo>
                <a:cubicBezTo>
                  <a:pt x="5905" y="4670"/>
                  <a:pt x="6072" y="4804"/>
                  <a:pt x="6205" y="4937"/>
                </a:cubicBezTo>
                <a:cubicBezTo>
                  <a:pt x="6339" y="5071"/>
                  <a:pt x="6439" y="5204"/>
                  <a:pt x="6539" y="5404"/>
                </a:cubicBezTo>
                <a:cubicBezTo>
                  <a:pt x="6605" y="5571"/>
                  <a:pt x="6672" y="5804"/>
                  <a:pt x="6672" y="6038"/>
                </a:cubicBezTo>
                <a:cubicBezTo>
                  <a:pt x="6672" y="6538"/>
                  <a:pt x="6539" y="6939"/>
                  <a:pt x="6272" y="7239"/>
                </a:cubicBezTo>
                <a:cubicBezTo>
                  <a:pt x="6005" y="7506"/>
                  <a:pt x="5671" y="7706"/>
                  <a:pt x="5204" y="7773"/>
                </a:cubicBezTo>
                <a:lnTo>
                  <a:pt x="5204" y="8540"/>
                </a:lnTo>
                <a:lnTo>
                  <a:pt x="4337" y="8540"/>
                </a:lnTo>
                <a:lnTo>
                  <a:pt x="4337" y="7839"/>
                </a:lnTo>
                <a:cubicBezTo>
                  <a:pt x="4037" y="7806"/>
                  <a:pt x="3770" y="7773"/>
                  <a:pt x="3537" y="7739"/>
                </a:cubicBezTo>
                <a:cubicBezTo>
                  <a:pt x="3270" y="7672"/>
                  <a:pt x="3103" y="7606"/>
                  <a:pt x="2969" y="7539"/>
                </a:cubicBezTo>
                <a:lnTo>
                  <a:pt x="3303" y="6572"/>
                </a:lnTo>
                <a:cubicBezTo>
                  <a:pt x="3403" y="6638"/>
                  <a:pt x="3537" y="6705"/>
                  <a:pt x="3703" y="6738"/>
                </a:cubicBezTo>
                <a:cubicBezTo>
                  <a:pt x="3903" y="6805"/>
                  <a:pt x="4104" y="6839"/>
                  <a:pt x="4370" y="6872"/>
                </a:cubicBezTo>
                <a:lnTo>
                  <a:pt x="4370" y="5171"/>
                </a:lnTo>
                <a:cubicBezTo>
                  <a:pt x="4170" y="5104"/>
                  <a:pt x="4004" y="5037"/>
                  <a:pt x="3837" y="4937"/>
                </a:cubicBezTo>
                <a:cubicBezTo>
                  <a:pt x="3670" y="4837"/>
                  <a:pt x="3537" y="4704"/>
                  <a:pt x="3403" y="4604"/>
                </a:cubicBezTo>
                <a:cubicBezTo>
                  <a:pt x="3270" y="4470"/>
                  <a:pt x="3170" y="4303"/>
                  <a:pt x="3070" y="4103"/>
                </a:cubicBezTo>
                <a:cubicBezTo>
                  <a:pt x="3003" y="3936"/>
                  <a:pt x="2969" y="3703"/>
                  <a:pt x="2969" y="3436"/>
                </a:cubicBezTo>
                <a:cubicBezTo>
                  <a:pt x="2969" y="2969"/>
                  <a:pt x="3070" y="2602"/>
                  <a:pt x="3336" y="2335"/>
                </a:cubicBezTo>
                <a:cubicBezTo>
                  <a:pt x="3570" y="2068"/>
                  <a:pt x="3937" y="1902"/>
                  <a:pt x="4370" y="1835"/>
                </a:cubicBezTo>
                <a:lnTo>
                  <a:pt x="4370" y="1068"/>
                </a:lnTo>
                <a:close/>
                <a:moveTo>
                  <a:pt x="4804" y="0"/>
                </a:moveTo>
                <a:cubicBezTo>
                  <a:pt x="2169" y="0"/>
                  <a:pt x="1" y="2169"/>
                  <a:pt x="1" y="4804"/>
                </a:cubicBezTo>
                <a:cubicBezTo>
                  <a:pt x="1" y="7472"/>
                  <a:pt x="2169" y="9607"/>
                  <a:pt x="4804" y="9607"/>
                </a:cubicBezTo>
                <a:cubicBezTo>
                  <a:pt x="7473" y="9607"/>
                  <a:pt x="9608" y="7472"/>
                  <a:pt x="9608" y="4804"/>
                </a:cubicBezTo>
                <a:cubicBezTo>
                  <a:pt x="9608" y="2169"/>
                  <a:pt x="7439" y="0"/>
                  <a:pt x="4804" y="0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1" name="Google Shape;298;p16"/>
          <p:cNvSpPr/>
          <p:nvPr/>
        </p:nvSpPr>
        <p:spPr>
          <a:xfrm>
            <a:off x="-4090680" y="-4096800"/>
            <a:ext cx="16200" cy="33120"/>
          </a:xfrm>
          <a:custGeom>
            <a:avLst/>
            <a:gdLst>
              <a:gd name="textAreaLeft" fmla="*/ 0 w 16200"/>
              <a:gd name="textAreaRight" fmla="*/ 16560 w 16200"/>
              <a:gd name="textAreaTop" fmla="*/ 0 h 33120"/>
              <a:gd name="textAreaBottom" fmla="*/ 33480 h 33120"/>
            </a:gdLst>
            <a:ahLst/>
            <a:rect l="textAreaLeft" t="textAreaTop" r="textAreaRight" b="textAreaBottom"/>
            <a:pathLst>
              <a:path w="669" h="1335">
                <a:moveTo>
                  <a:pt x="668" y="1"/>
                </a:moveTo>
                <a:cubicBezTo>
                  <a:pt x="435" y="1"/>
                  <a:pt x="234" y="67"/>
                  <a:pt x="134" y="201"/>
                </a:cubicBezTo>
                <a:cubicBezTo>
                  <a:pt x="34" y="301"/>
                  <a:pt x="1" y="434"/>
                  <a:pt x="1" y="634"/>
                </a:cubicBezTo>
                <a:cubicBezTo>
                  <a:pt x="1" y="801"/>
                  <a:pt x="68" y="935"/>
                  <a:pt x="201" y="1035"/>
                </a:cubicBezTo>
                <a:cubicBezTo>
                  <a:pt x="334" y="1168"/>
                  <a:pt x="468" y="1268"/>
                  <a:pt x="668" y="1335"/>
                </a:cubicBezTo>
                <a:lnTo>
                  <a:pt x="668" y="1"/>
                </a:ln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6560" bIns="165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Google Shape;299;p16"/>
          <p:cNvSpPr/>
          <p:nvPr/>
        </p:nvSpPr>
        <p:spPr>
          <a:xfrm>
            <a:off x="-3594240" y="-43102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0" y="5004"/>
                </a:moveTo>
                <a:cubicBezTo>
                  <a:pt x="0" y="2235"/>
                  <a:pt x="2269" y="0"/>
                  <a:pt x="5004" y="0"/>
                </a:cubicBezTo>
                <a:lnTo>
                  <a:pt x="16679" y="0"/>
                </a:lnTo>
                <a:cubicBezTo>
                  <a:pt x="19448" y="0"/>
                  <a:pt x="21683" y="2235"/>
                  <a:pt x="21683" y="5004"/>
                </a:cubicBezTo>
                <a:lnTo>
                  <a:pt x="21683" y="16679"/>
                </a:lnTo>
                <a:cubicBezTo>
                  <a:pt x="21683" y="19414"/>
                  <a:pt x="19448" y="21682"/>
                  <a:pt x="16679" y="21682"/>
                </a:cubicBezTo>
                <a:lnTo>
                  <a:pt x="5004" y="21682"/>
                </a:lnTo>
                <a:cubicBezTo>
                  <a:pt x="2269" y="21682"/>
                  <a:pt x="0" y="19414"/>
                  <a:pt x="0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3" name="Google Shape;300;p16"/>
          <p:cNvSpPr/>
          <p:nvPr/>
        </p:nvSpPr>
        <p:spPr>
          <a:xfrm>
            <a:off x="-3594240" y="-43210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0" y="5004"/>
                </a:moveTo>
                <a:cubicBezTo>
                  <a:pt x="0" y="2235"/>
                  <a:pt x="2269" y="1"/>
                  <a:pt x="5004" y="1"/>
                </a:cubicBezTo>
                <a:lnTo>
                  <a:pt x="16679" y="1"/>
                </a:lnTo>
                <a:cubicBezTo>
                  <a:pt x="19448" y="1"/>
                  <a:pt x="21683" y="2235"/>
                  <a:pt x="21683" y="5004"/>
                </a:cubicBezTo>
                <a:lnTo>
                  <a:pt x="21683" y="16679"/>
                </a:lnTo>
                <a:cubicBezTo>
                  <a:pt x="21683" y="19448"/>
                  <a:pt x="19448" y="21683"/>
                  <a:pt x="16679" y="21683"/>
                </a:cubicBezTo>
                <a:lnTo>
                  <a:pt x="5004" y="21683"/>
                </a:lnTo>
                <a:cubicBezTo>
                  <a:pt x="2269" y="21683"/>
                  <a:pt x="0" y="19448"/>
                  <a:pt x="0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4" name="Google Shape;301;p16"/>
          <p:cNvSpPr/>
          <p:nvPr/>
        </p:nvSpPr>
        <p:spPr>
          <a:xfrm>
            <a:off x="-3580920" y="-4298040"/>
            <a:ext cx="515880" cy="515880"/>
          </a:xfrm>
          <a:custGeom>
            <a:avLst/>
            <a:gdLst>
              <a:gd name="textAreaLeft" fmla="*/ 0 w 515880"/>
              <a:gd name="textAreaRight" fmla="*/ 516240 w 515880"/>
              <a:gd name="textAreaTop" fmla="*/ 0 h 515880"/>
              <a:gd name="textAreaBottom" fmla="*/ 516240 h 515880"/>
            </a:gdLst>
            <a:ahLst/>
            <a:rect l="textAreaLeft" t="textAreaTop" r="textAreaRight" b="textAreaBottom"/>
            <a:pathLst>
              <a:path w="20649" h="20649">
                <a:moveTo>
                  <a:pt x="0" y="4771"/>
                </a:moveTo>
                <a:cubicBezTo>
                  <a:pt x="0" y="2135"/>
                  <a:pt x="2135" y="1"/>
                  <a:pt x="4770" y="1"/>
                </a:cubicBezTo>
                <a:lnTo>
                  <a:pt x="15878" y="1"/>
                </a:lnTo>
                <a:cubicBezTo>
                  <a:pt x="18513" y="1"/>
                  <a:pt x="20648" y="2135"/>
                  <a:pt x="20648" y="4771"/>
                </a:cubicBezTo>
                <a:lnTo>
                  <a:pt x="20648" y="15879"/>
                </a:lnTo>
                <a:cubicBezTo>
                  <a:pt x="20648" y="18514"/>
                  <a:pt x="18513" y="20649"/>
                  <a:pt x="15878" y="20649"/>
                </a:cubicBezTo>
                <a:lnTo>
                  <a:pt x="4770" y="20649"/>
                </a:lnTo>
                <a:cubicBezTo>
                  <a:pt x="2135" y="20649"/>
                  <a:pt x="0" y="18514"/>
                  <a:pt x="0" y="15879"/>
                </a:cubicBezTo>
                <a:close/>
              </a:path>
            </a:pathLst>
          </a:custGeom>
          <a:solidFill>
            <a:srgbClr val="f397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302;p16"/>
          <p:cNvSpPr/>
          <p:nvPr/>
        </p:nvSpPr>
        <p:spPr>
          <a:xfrm>
            <a:off x="-3491640" y="-4228200"/>
            <a:ext cx="349200" cy="366480"/>
          </a:xfrm>
          <a:custGeom>
            <a:avLst/>
            <a:gdLst>
              <a:gd name="textAreaLeft" fmla="*/ 0 w 349200"/>
              <a:gd name="textAreaRight" fmla="*/ 349560 w 349200"/>
              <a:gd name="textAreaTop" fmla="*/ 0 h 366480"/>
              <a:gd name="textAreaBottom" fmla="*/ 366840 h 366480"/>
            </a:gdLst>
            <a:ahLst/>
            <a:rect l="textAreaLeft" t="textAreaTop" r="textAreaRight" b="textAreaBottom"/>
            <a:pathLst>
              <a:path w="13978" h="14669">
                <a:moveTo>
                  <a:pt x="8590" y="1203"/>
                </a:moveTo>
                <a:cubicBezTo>
                  <a:pt x="9451" y="1203"/>
                  <a:pt x="10315" y="1506"/>
                  <a:pt x="11008" y="2122"/>
                </a:cubicBezTo>
                <a:cubicBezTo>
                  <a:pt x="12509" y="3456"/>
                  <a:pt x="12643" y="5758"/>
                  <a:pt x="11308" y="7259"/>
                </a:cubicBezTo>
                <a:cubicBezTo>
                  <a:pt x="10572" y="8067"/>
                  <a:pt x="9575" y="8479"/>
                  <a:pt x="8578" y="8479"/>
                </a:cubicBezTo>
                <a:cubicBezTo>
                  <a:pt x="7722" y="8479"/>
                  <a:pt x="6865" y="8175"/>
                  <a:pt x="6171" y="7559"/>
                </a:cubicBezTo>
                <a:cubicBezTo>
                  <a:pt x="4670" y="6192"/>
                  <a:pt x="4537" y="3923"/>
                  <a:pt x="5871" y="2422"/>
                </a:cubicBezTo>
                <a:cubicBezTo>
                  <a:pt x="6589" y="1614"/>
                  <a:pt x="7588" y="1203"/>
                  <a:pt x="8590" y="1203"/>
                </a:cubicBezTo>
                <a:close/>
                <a:moveTo>
                  <a:pt x="8593" y="0"/>
                </a:moveTo>
                <a:cubicBezTo>
                  <a:pt x="7264" y="0"/>
                  <a:pt x="5939" y="546"/>
                  <a:pt x="4971" y="1622"/>
                </a:cubicBezTo>
                <a:cubicBezTo>
                  <a:pt x="3269" y="3523"/>
                  <a:pt x="3369" y="6425"/>
                  <a:pt x="5137" y="8226"/>
                </a:cubicBezTo>
                <a:lnTo>
                  <a:pt x="4937" y="8493"/>
                </a:lnTo>
                <a:lnTo>
                  <a:pt x="4804" y="8393"/>
                </a:lnTo>
                <a:lnTo>
                  <a:pt x="4670" y="8527"/>
                </a:lnTo>
                <a:cubicBezTo>
                  <a:pt x="4629" y="8499"/>
                  <a:pt x="4593" y="8483"/>
                  <a:pt x="4556" y="8483"/>
                </a:cubicBezTo>
                <a:cubicBezTo>
                  <a:pt x="4504" y="8483"/>
                  <a:pt x="4448" y="8515"/>
                  <a:pt x="4370" y="8593"/>
                </a:cubicBezTo>
                <a:lnTo>
                  <a:pt x="234" y="13197"/>
                </a:lnTo>
                <a:cubicBezTo>
                  <a:pt x="0" y="13463"/>
                  <a:pt x="34" y="13864"/>
                  <a:pt x="301" y="14097"/>
                </a:cubicBezTo>
                <a:lnTo>
                  <a:pt x="768" y="14498"/>
                </a:lnTo>
                <a:cubicBezTo>
                  <a:pt x="880" y="14610"/>
                  <a:pt x="1032" y="14669"/>
                  <a:pt x="1185" y="14669"/>
                </a:cubicBezTo>
                <a:cubicBezTo>
                  <a:pt x="1349" y="14669"/>
                  <a:pt x="1514" y="14602"/>
                  <a:pt x="1635" y="14464"/>
                </a:cubicBezTo>
                <a:lnTo>
                  <a:pt x="5771" y="9861"/>
                </a:lnTo>
                <a:cubicBezTo>
                  <a:pt x="5871" y="9727"/>
                  <a:pt x="5871" y="9627"/>
                  <a:pt x="5805" y="9527"/>
                </a:cubicBezTo>
                <a:lnTo>
                  <a:pt x="5938" y="9394"/>
                </a:lnTo>
                <a:lnTo>
                  <a:pt x="5805" y="9294"/>
                </a:lnTo>
                <a:lnTo>
                  <a:pt x="6105" y="8994"/>
                </a:lnTo>
                <a:cubicBezTo>
                  <a:pt x="6864" y="9452"/>
                  <a:pt x="7720" y="9679"/>
                  <a:pt x="8576" y="9679"/>
                </a:cubicBezTo>
                <a:cubicBezTo>
                  <a:pt x="9901" y="9679"/>
                  <a:pt x="11223" y="9134"/>
                  <a:pt x="12176" y="8060"/>
                </a:cubicBezTo>
                <a:cubicBezTo>
                  <a:pt x="13977" y="6058"/>
                  <a:pt x="13810" y="3023"/>
                  <a:pt x="11809" y="1221"/>
                </a:cubicBezTo>
                <a:cubicBezTo>
                  <a:pt x="10883" y="404"/>
                  <a:pt x="9737" y="0"/>
                  <a:pt x="8593" y="0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6" name="Google Shape;303;p16"/>
          <p:cNvSpPr/>
          <p:nvPr/>
        </p:nvSpPr>
        <p:spPr>
          <a:xfrm>
            <a:off x="-2845440" y="-43102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0" y="5004"/>
                </a:moveTo>
                <a:cubicBezTo>
                  <a:pt x="0" y="2235"/>
                  <a:pt x="2235" y="0"/>
                  <a:pt x="5004" y="0"/>
                </a:cubicBezTo>
                <a:lnTo>
                  <a:pt x="16679" y="0"/>
                </a:lnTo>
                <a:cubicBezTo>
                  <a:pt x="19447" y="0"/>
                  <a:pt x="21682" y="2235"/>
                  <a:pt x="21682" y="5004"/>
                </a:cubicBezTo>
                <a:lnTo>
                  <a:pt x="21682" y="16679"/>
                </a:lnTo>
                <a:cubicBezTo>
                  <a:pt x="21682" y="19414"/>
                  <a:pt x="19447" y="21682"/>
                  <a:pt x="16679" y="21682"/>
                </a:cubicBezTo>
                <a:lnTo>
                  <a:pt x="5004" y="21682"/>
                </a:lnTo>
                <a:cubicBezTo>
                  <a:pt x="2235" y="21682"/>
                  <a:pt x="0" y="19414"/>
                  <a:pt x="0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7" name="Google Shape;304;p16"/>
          <p:cNvSpPr/>
          <p:nvPr/>
        </p:nvSpPr>
        <p:spPr>
          <a:xfrm>
            <a:off x="-2845440" y="-43210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0" y="5004"/>
                </a:moveTo>
                <a:cubicBezTo>
                  <a:pt x="0" y="2235"/>
                  <a:pt x="2235" y="1"/>
                  <a:pt x="5004" y="1"/>
                </a:cubicBezTo>
                <a:lnTo>
                  <a:pt x="16679" y="1"/>
                </a:lnTo>
                <a:cubicBezTo>
                  <a:pt x="19447" y="1"/>
                  <a:pt x="21682" y="2235"/>
                  <a:pt x="21682" y="5004"/>
                </a:cubicBezTo>
                <a:lnTo>
                  <a:pt x="21682" y="16679"/>
                </a:lnTo>
                <a:cubicBezTo>
                  <a:pt x="21682" y="19448"/>
                  <a:pt x="19447" y="21683"/>
                  <a:pt x="16679" y="21683"/>
                </a:cubicBezTo>
                <a:lnTo>
                  <a:pt x="5004" y="21683"/>
                </a:lnTo>
                <a:cubicBezTo>
                  <a:pt x="2235" y="21683"/>
                  <a:pt x="0" y="19448"/>
                  <a:pt x="0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Google Shape;305;p16"/>
          <p:cNvSpPr/>
          <p:nvPr/>
        </p:nvSpPr>
        <p:spPr>
          <a:xfrm>
            <a:off x="-2832840" y="-4298040"/>
            <a:ext cx="515880" cy="515880"/>
          </a:xfrm>
          <a:custGeom>
            <a:avLst/>
            <a:gdLst>
              <a:gd name="textAreaLeft" fmla="*/ 0 w 515880"/>
              <a:gd name="textAreaRight" fmla="*/ 516240 w 515880"/>
              <a:gd name="textAreaTop" fmla="*/ 0 h 515880"/>
              <a:gd name="textAreaBottom" fmla="*/ 516240 h 515880"/>
            </a:gdLst>
            <a:ahLst/>
            <a:rect l="textAreaLeft" t="textAreaTop" r="textAreaRight" b="textAreaBottom"/>
            <a:pathLst>
              <a:path w="20649" h="20649">
                <a:moveTo>
                  <a:pt x="1" y="4771"/>
                </a:moveTo>
                <a:cubicBezTo>
                  <a:pt x="1" y="2135"/>
                  <a:pt x="2135" y="1"/>
                  <a:pt x="4771" y="1"/>
                </a:cubicBezTo>
                <a:lnTo>
                  <a:pt x="15879" y="1"/>
                </a:lnTo>
                <a:cubicBezTo>
                  <a:pt x="18514" y="1"/>
                  <a:pt x="20649" y="2135"/>
                  <a:pt x="20649" y="4771"/>
                </a:cubicBezTo>
                <a:lnTo>
                  <a:pt x="20649" y="15879"/>
                </a:lnTo>
                <a:cubicBezTo>
                  <a:pt x="20649" y="18514"/>
                  <a:pt x="18514" y="20649"/>
                  <a:pt x="15879" y="20649"/>
                </a:cubicBezTo>
                <a:lnTo>
                  <a:pt x="4771" y="20649"/>
                </a:lnTo>
                <a:cubicBezTo>
                  <a:pt x="2135" y="20649"/>
                  <a:pt x="1" y="18514"/>
                  <a:pt x="1" y="15879"/>
                </a:cubicBezTo>
                <a:close/>
              </a:path>
            </a:pathLst>
          </a:custGeom>
          <a:solidFill>
            <a:srgbClr val="f397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Google Shape;306;p16"/>
          <p:cNvSpPr/>
          <p:nvPr/>
        </p:nvSpPr>
        <p:spPr>
          <a:xfrm>
            <a:off x="-2701080" y="-4252680"/>
            <a:ext cx="254160" cy="382320"/>
          </a:xfrm>
          <a:custGeom>
            <a:avLst/>
            <a:gdLst>
              <a:gd name="textAreaLeft" fmla="*/ 0 w 254160"/>
              <a:gd name="textAreaRight" fmla="*/ 254520 w 254160"/>
              <a:gd name="textAreaTop" fmla="*/ 0 h 382320"/>
              <a:gd name="textAreaBottom" fmla="*/ 382680 h 382320"/>
            </a:gdLst>
            <a:ahLst/>
            <a:rect l="textAreaLeft" t="textAreaTop" r="textAreaRight" b="textAreaBottom"/>
            <a:pathLst>
              <a:path w="10175" h="15307">
                <a:moveTo>
                  <a:pt x="6681" y="1167"/>
                </a:moveTo>
                <a:cubicBezTo>
                  <a:pt x="6983" y="1167"/>
                  <a:pt x="7289" y="1238"/>
                  <a:pt x="7573" y="1391"/>
                </a:cubicBezTo>
                <a:cubicBezTo>
                  <a:pt x="8474" y="1858"/>
                  <a:pt x="8841" y="3025"/>
                  <a:pt x="8374" y="3959"/>
                </a:cubicBezTo>
                <a:cubicBezTo>
                  <a:pt x="8025" y="4610"/>
                  <a:pt x="7368" y="4969"/>
                  <a:pt x="6686" y="4969"/>
                </a:cubicBezTo>
                <a:cubicBezTo>
                  <a:pt x="6390" y="4969"/>
                  <a:pt x="6088" y="4901"/>
                  <a:pt x="5805" y="4760"/>
                </a:cubicBezTo>
                <a:cubicBezTo>
                  <a:pt x="4871" y="4260"/>
                  <a:pt x="4504" y="3125"/>
                  <a:pt x="5005" y="2191"/>
                </a:cubicBezTo>
                <a:cubicBezTo>
                  <a:pt x="5329" y="1542"/>
                  <a:pt x="5993" y="1167"/>
                  <a:pt x="6681" y="1167"/>
                </a:cubicBezTo>
                <a:close/>
                <a:moveTo>
                  <a:pt x="6687" y="1"/>
                </a:moveTo>
                <a:cubicBezTo>
                  <a:pt x="5578" y="1"/>
                  <a:pt x="4506" y="610"/>
                  <a:pt x="3970" y="1658"/>
                </a:cubicBezTo>
                <a:cubicBezTo>
                  <a:pt x="3337" y="2825"/>
                  <a:pt x="3570" y="4226"/>
                  <a:pt x="4404" y="5127"/>
                </a:cubicBezTo>
                <a:cubicBezTo>
                  <a:pt x="4404" y="5160"/>
                  <a:pt x="4404" y="5160"/>
                  <a:pt x="4371" y="5160"/>
                </a:cubicBezTo>
                <a:lnTo>
                  <a:pt x="4104" y="5727"/>
                </a:lnTo>
                <a:cubicBezTo>
                  <a:pt x="3970" y="5961"/>
                  <a:pt x="4037" y="6294"/>
                  <a:pt x="4237" y="6461"/>
                </a:cubicBezTo>
                <a:lnTo>
                  <a:pt x="168" y="14233"/>
                </a:lnTo>
                <a:cubicBezTo>
                  <a:pt x="1" y="14567"/>
                  <a:pt x="134" y="14934"/>
                  <a:pt x="435" y="15101"/>
                </a:cubicBezTo>
                <a:lnTo>
                  <a:pt x="668" y="15234"/>
                </a:lnTo>
                <a:cubicBezTo>
                  <a:pt x="767" y="15284"/>
                  <a:pt x="869" y="15307"/>
                  <a:pt x="968" y="15307"/>
                </a:cubicBezTo>
                <a:cubicBezTo>
                  <a:pt x="1202" y="15307"/>
                  <a:pt x="1418" y="15178"/>
                  <a:pt x="1535" y="14967"/>
                </a:cubicBezTo>
                <a:lnTo>
                  <a:pt x="1802" y="14467"/>
                </a:lnTo>
                <a:cubicBezTo>
                  <a:pt x="1854" y="14484"/>
                  <a:pt x="1908" y="14492"/>
                  <a:pt x="1962" y="14492"/>
                </a:cubicBezTo>
                <a:cubicBezTo>
                  <a:pt x="2119" y="14492"/>
                  <a:pt x="2279" y="14424"/>
                  <a:pt x="2403" y="14300"/>
                </a:cubicBezTo>
                <a:lnTo>
                  <a:pt x="4004" y="15134"/>
                </a:lnTo>
                <a:lnTo>
                  <a:pt x="4337" y="14467"/>
                </a:lnTo>
                <a:lnTo>
                  <a:pt x="2770" y="13666"/>
                </a:lnTo>
                <a:lnTo>
                  <a:pt x="2870" y="13466"/>
                </a:lnTo>
                <a:lnTo>
                  <a:pt x="4437" y="14267"/>
                </a:lnTo>
                <a:lnTo>
                  <a:pt x="4771" y="13600"/>
                </a:lnTo>
                <a:lnTo>
                  <a:pt x="3203" y="12799"/>
                </a:lnTo>
                <a:lnTo>
                  <a:pt x="3303" y="12599"/>
                </a:lnTo>
                <a:lnTo>
                  <a:pt x="4871" y="13433"/>
                </a:lnTo>
                <a:lnTo>
                  <a:pt x="5238" y="12766"/>
                </a:lnTo>
                <a:lnTo>
                  <a:pt x="3637" y="11932"/>
                </a:lnTo>
                <a:cubicBezTo>
                  <a:pt x="3670" y="11698"/>
                  <a:pt x="3604" y="11465"/>
                  <a:pt x="3403" y="11331"/>
                </a:cubicBezTo>
                <a:lnTo>
                  <a:pt x="5572" y="7195"/>
                </a:lnTo>
                <a:cubicBezTo>
                  <a:pt x="5617" y="7206"/>
                  <a:pt x="5664" y="7212"/>
                  <a:pt x="5711" y="7212"/>
                </a:cubicBezTo>
                <a:cubicBezTo>
                  <a:pt x="5937" y="7212"/>
                  <a:pt x="6162" y="7082"/>
                  <a:pt x="6272" y="6861"/>
                </a:cubicBezTo>
                <a:lnTo>
                  <a:pt x="6572" y="6328"/>
                </a:lnTo>
                <a:cubicBezTo>
                  <a:pt x="6606" y="6261"/>
                  <a:pt x="6606" y="6194"/>
                  <a:pt x="6639" y="6161"/>
                </a:cubicBezTo>
                <a:cubicBezTo>
                  <a:pt x="7740" y="6161"/>
                  <a:pt x="8841" y="5560"/>
                  <a:pt x="9408" y="4493"/>
                </a:cubicBezTo>
                <a:cubicBezTo>
                  <a:pt x="10175" y="2992"/>
                  <a:pt x="9608" y="1124"/>
                  <a:pt x="8107" y="357"/>
                </a:cubicBezTo>
                <a:cubicBezTo>
                  <a:pt x="7653" y="115"/>
                  <a:pt x="7167" y="1"/>
                  <a:pt x="6687" y="1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Google Shape;307;p16"/>
          <p:cNvSpPr/>
          <p:nvPr/>
        </p:nvSpPr>
        <p:spPr>
          <a:xfrm>
            <a:off x="-2612880" y="-4253040"/>
            <a:ext cx="162360" cy="415800"/>
          </a:xfrm>
          <a:custGeom>
            <a:avLst/>
            <a:gdLst>
              <a:gd name="textAreaLeft" fmla="*/ 0 w 162360"/>
              <a:gd name="textAreaRight" fmla="*/ 162720 w 162360"/>
              <a:gd name="textAreaTop" fmla="*/ 0 h 415800"/>
              <a:gd name="textAreaBottom" fmla="*/ 416160 h 415800"/>
            </a:gdLst>
            <a:ahLst/>
            <a:rect l="textAreaLeft" t="textAreaTop" r="textAreaRight" b="textAreaBottom"/>
            <a:pathLst>
              <a:path w="6506" h="16646">
                <a:moveTo>
                  <a:pt x="3103" y="1168"/>
                </a:moveTo>
                <a:cubicBezTo>
                  <a:pt x="4137" y="1168"/>
                  <a:pt x="5004" y="2002"/>
                  <a:pt x="5004" y="3036"/>
                </a:cubicBezTo>
                <a:cubicBezTo>
                  <a:pt x="5038" y="4104"/>
                  <a:pt x="4204" y="4971"/>
                  <a:pt x="3136" y="4971"/>
                </a:cubicBezTo>
                <a:cubicBezTo>
                  <a:pt x="3116" y="4972"/>
                  <a:pt x="3096" y="4972"/>
                  <a:pt x="3076" y="4972"/>
                </a:cubicBezTo>
                <a:cubicBezTo>
                  <a:pt x="2069" y="4972"/>
                  <a:pt x="1235" y="4150"/>
                  <a:pt x="1235" y="3103"/>
                </a:cubicBezTo>
                <a:cubicBezTo>
                  <a:pt x="1202" y="2069"/>
                  <a:pt x="2036" y="1202"/>
                  <a:pt x="3103" y="1168"/>
                </a:cubicBezTo>
                <a:close/>
                <a:moveTo>
                  <a:pt x="3131" y="0"/>
                </a:moveTo>
                <a:cubicBezTo>
                  <a:pt x="3110" y="0"/>
                  <a:pt x="3090" y="0"/>
                  <a:pt x="3070" y="1"/>
                </a:cubicBezTo>
                <a:cubicBezTo>
                  <a:pt x="1368" y="34"/>
                  <a:pt x="1" y="1435"/>
                  <a:pt x="34" y="3136"/>
                </a:cubicBezTo>
                <a:cubicBezTo>
                  <a:pt x="68" y="4437"/>
                  <a:pt x="935" y="5571"/>
                  <a:pt x="2102" y="5972"/>
                </a:cubicBezTo>
                <a:cubicBezTo>
                  <a:pt x="2102" y="6005"/>
                  <a:pt x="2102" y="6005"/>
                  <a:pt x="2102" y="6005"/>
                </a:cubicBezTo>
                <a:lnTo>
                  <a:pt x="2102" y="6639"/>
                </a:lnTo>
                <a:cubicBezTo>
                  <a:pt x="2102" y="6939"/>
                  <a:pt x="2302" y="7173"/>
                  <a:pt x="2569" y="7239"/>
                </a:cubicBezTo>
                <a:lnTo>
                  <a:pt x="2703" y="16012"/>
                </a:lnTo>
                <a:cubicBezTo>
                  <a:pt x="2703" y="16346"/>
                  <a:pt x="3003" y="16646"/>
                  <a:pt x="3370" y="16646"/>
                </a:cubicBezTo>
                <a:lnTo>
                  <a:pt x="3603" y="16646"/>
                </a:lnTo>
                <a:cubicBezTo>
                  <a:pt x="3970" y="16613"/>
                  <a:pt x="4237" y="16346"/>
                  <a:pt x="4237" y="15979"/>
                </a:cubicBezTo>
                <a:lnTo>
                  <a:pt x="4237" y="15412"/>
                </a:lnTo>
                <a:cubicBezTo>
                  <a:pt x="4437" y="15378"/>
                  <a:pt x="4637" y="15212"/>
                  <a:pt x="4704" y="14978"/>
                </a:cubicBezTo>
                <a:lnTo>
                  <a:pt x="6505" y="14945"/>
                </a:lnTo>
                <a:lnTo>
                  <a:pt x="6472" y="14211"/>
                </a:lnTo>
                <a:lnTo>
                  <a:pt x="4704" y="14244"/>
                </a:lnTo>
                <a:lnTo>
                  <a:pt x="4704" y="14011"/>
                </a:lnTo>
                <a:lnTo>
                  <a:pt x="6472" y="13977"/>
                </a:lnTo>
                <a:lnTo>
                  <a:pt x="6472" y="13244"/>
                </a:lnTo>
                <a:lnTo>
                  <a:pt x="4704" y="13277"/>
                </a:lnTo>
                <a:lnTo>
                  <a:pt x="4704" y="13043"/>
                </a:lnTo>
                <a:lnTo>
                  <a:pt x="6472" y="13010"/>
                </a:lnTo>
                <a:lnTo>
                  <a:pt x="6439" y="12276"/>
                </a:lnTo>
                <a:lnTo>
                  <a:pt x="4637" y="12310"/>
                </a:lnTo>
                <a:cubicBezTo>
                  <a:pt x="4571" y="12076"/>
                  <a:pt x="4404" y="11909"/>
                  <a:pt x="4170" y="11909"/>
                </a:cubicBezTo>
                <a:lnTo>
                  <a:pt x="4104" y="7206"/>
                </a:lnTo>
                <a:cubicBezTo>
                  <a:pt x="4371" y="7139"/>
                  <a:pt x="4571" y="6906"/>
                  <a:pt x="4571" y="6606"/>
                </a:cubicBezTo>
                <a:lnTo>
                  <a:pt x="4571" y="5972"/>
                </a:lnTo>
                <a:cubicBezTo>
                  <a:pt x="4571" y="5905"/>
                  <a:pt x="4571" y="5872"/>
                  <a:pt x="4537" y="5805"/>
                </a:cubicBezTo>
                <a:cubicBezTo>
                  <a:pt x="5538" y="5271"/>
                  <a:pt x="6205" y="4237"/>
                  <a:pt x="6205" y="3036"/>
                </a:cubicBezTo>
                <a:cubicBezTo>
                  <a:pt x="6172" y="1355"/>
                  <a:pt x="4804" y="0"/>
                  <a:pt x="3131" y="0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1" name="Google Shape;308;p16"/>
          <p:cNvSpPr/>
          <p:nvPr/>
        </p:nvSpPr>
        <p:spPr>
          <a:xfrm>
            <a:off x="-2097360" y="-43102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1" y="5004"/>
                </a:moveTo>
                <a:cubicBezTo>
                  <a:pt x="1" y="2235"/>
                  <a:pt x="2235" y="0"/>
                  <a:pt x="5004" y="0"/>
                </a:cubicBezTo>
                <a:lnTo>
                  <a:pt x="16679" y="0"/>
                </a:lnTo>
                <a:cubicBezTo>
                  <a:pt x="19448" y="0"/>
                  <a:pt x="21683" y="2235"/>
                  <a:pt x="21683" y="5004"/>
                </a:cubicBezTo>
                <a:lnTo>
                  <a:pt x="21683" y="16679"/>
                </a:lnTo>
                <a:cubicBezTo>
                  <a:pt x="21683" y="19414"/>
                  <a:pt x="19448" y="21682"/>
                  <a:pt x="16679" y="21682"/>
                </a:cubicBezTo>
                <a:lnTo>
                  <a:pt x="5004" y="21682"/>
                </a:lnTo>
                <a:cubicBezTo>
                  <a:pt x="2235" y="21682"/>
                  <a:pt x="1" y="19414"/>
                  <a:pt x="1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Google Shape;309;p16"/>
          <p:cNvSpPr/>
          <p:nvPr/>
        </p:nvSpPr>
        <p:spPr>
          <a:xfrm>
            <a:off x="-2097360" y="-4321080"/>
            <a:ext cx="541800" cy="541800"/>
          </a:xfrm>
          <a:custGeom>
            <a:avLst/>
            <a:gdLst>
              <a:gd name="textAreaLeft" fmla="*/ 0 w 541800"/>
              <a:gd name="textAreaRight" fmla="*/ 542160 w 541800"/>
              <a:gd name="textAreaTop" fmla="*/ 0 h 541800"/>
              <a:gd name="textAreaBottom" fmla="*/ 542160 h 541800"/>
            </a:gdLst>
            <a:ahLst/>
            <a:rect l="textAreaLeft" t="textAreaTop" r="textAreaRight" b="textAreaBottom"/>
            <a:pathLst>
              <a:path w="21683" h="21683">
                <a:moveTo>
                  <a:pt x="1" y="5004"/>
                </a:moveTo>
                <a:cubicBezTo>
                  <a:pt x="1" y="2235"/>
                  <a:pt x="2235" y="1"/>
                  <a:pt x="5004" y="1"/>
                </a:cubicBezTo>
                <a:lnTo>
                  <a:pt x="16679" y="1"/>
                </a:lnTo>
                <a:cubicBezTo>
                  <a:pt x="19448" y="1"/>
                  <a:pt x="21683" y="2235"/>
                  <a:pt x="21683" y="5004"/>
                </a:cubicBezTo>
                <a:lnTo>
                  <a:pt x="21683" y="16679"/>
                </a:lnTo>
                <a:cubicBezTo>
                  <a:pt x="21683" y="19448"/>
                  <a:pt x="19448" y="21683"/>
                  <a:pt x="16679" y="21683"/>
                </a:cubicBezTo>
                <a:lnTo>
                  <a:pt x="5004" y="21683"/>
                </a:lnTo>
                <a:cubicBezTo>
                  <a:pt x="2235" y="21683"/>
                  <a:pt x="1" y="19448"/>
                  <a:pt x="1" y="16679"/>
                </a:cubicBezTo>
                <a:close/>
              </a:path>
            </a:pathLst>
          </a:custGeom>
          <a:solidFill>
            <a:srgbClr val="ac732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Google Shape;310;p16"/>
          <p:cNvSpPr/>
          <p:nvPr/>
        </p:nvSpPr>
        <p:spPr>
          <a:xfrm>
            <a:off x="-2084040" y="-4298040"/>
            <a:ext cx="515160" cy="515880"/>
          </a:xfrm>
          <a:custGeom>
            <a:avLst/>
            <a:gdLst>
              <a:gd name="textAreaLeft" fmla="*/ 0 w 515160"/>
              <a:gd name="textAreaRight" fmla="*/ 515520 w 515160"/>
              <a:gd name="textAreaTop" fmla="*/ 0 h 515880"/>
              <a:gd name="textAreaBottom" fmla="*/ 516240 h 515880"/>
            </a:gdLst>
            <a:ahLst/>
            <a:rect l="textAreaLeft" t="textAreaTop" r="textAreaRight" b="textAreaBottom"/>
            <a:pathLst>
              <a:path w="20615" h="20649">
                <a:moveTo>
                  <a:pt x="0" y="4771"/>
                </a:moveTo>
                <a:cubicBezTo>
                  <a:pt x="0" y="2135"/>
                  <a:pt x="2135" y="1"/>
                  <a:pt x="4737" y="1"/>
                </a:cubicBezTo>
                <a:lnTo>
                  <a:pt x="15845" y="1"/>
                </a:lnTo>
                <a:cubicBezTo>
                  <a:pt x="18480" y="1"/>
                  <a:pt x="20615" y="2135"/>
                  <a:pt x="20615" y="4771"/>
                </a:cubicBezTo>
                <a:lnTo>
                  <a:pt x="20615" y="15879"/>
                </a:lnTo>
                <a:cubicBezTo>
                  <a:pt x="20615" y="18514"/>
                  <a:pt x="18480" y="20649"/>
                  <a:pt x="15845" y="20649"/>
                </a:cubicBezTo>
                <a:lnTo>
                  <a:pt x="4737" y="20649"/>
                </a:lnTo>
                <a:cubicBezTo>
                  <a:pt x="2102" y="20649"/>
                  <a:pt x="0" y="18514"/>
                  <a:pt x="0" y="15879"/>
                </a:cubicBezTo>
                <a:close/>
              </a:path>
            </a:pathLst>
          </a:custGeom>
          <a:solidFill>
            <a:srgbClr val="f3973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311;p16"/>
          <p:cNvSpPr/>
          <p:nvPr/>
        </p:nvSpPr>
        <p:spPr>
          <a:xfrm>
            <a:off x="-1941480" y="-4231080"/>
            <a:ext cx="229680" cy="178920"/>
          </a:xfrm>
          <a:custGeom>
            <a:avLst/>
            <a:gdLst>
              <a:gd name="textAreaLeft" fmla="*/ 0 w 229680"/>
              <a:gd name="textAreaRight" fmla="*/ 230040 w 229680"/>
              <a:gd name="textAreaTop" fmla="*/ 0 h 178920"/>
              <a:gd name="textAreaBottom" fmla="*/ 179280 h 178920"/>
            </a:gdLst>
            <a:ahLst/>
            <a:rect l="textAreaLeft" t="textAreaTop" r="textAreaRight" b="textAreaBottom"/>
            <a:pathLst>
              <a:path w="9207" h="7172">
                <a:moveTo>
                  <a:pt x="2035" y="0"/>
                </a:moveTo>
                <a:cubicBezTo>
                  <a:pt x="901" y="0"/>
                  <a:pt x="0" y="901"/>
                  <a:pt x="0" y="2035"/>
                </a:cubicBezTo>
                <a:lnTo>
                  <a:pt x="0" y="7172"/>
                </a:lnTo>
                <a:lnTo>
                  <a:pt x="1168" y="7172"/>
                </a:lnTo>
                <a:lnTo>
                  <a:pt x="1168" y="2035"/>
                </a:lnTo>
                <a:cubicBezTo>
                  <a:pt x="1168" y="1535"/>
                  <a:pt x="1535" y="1168"/>
                  <a:pt x="2035" y="1168"/>
                </a:cubicBezTo>
                <a:lnTo>
                  <a:pt x="7172" y="1168"/>
                </a:lnTo>
                <a:cubicBezTo>
                  <a:pt x="7639" y="1168"/>
                  <a:pt x="8039" y="1535"/>
                  <a:pt x="8039" y="2035"/>
                </a:cubicBezTo>
                <a:lnTo>
                  <a:pt x="8039" y="7172"/>
                </a:lnTo>
                <a:lnTo>
                  <a:pt x="9207" y="7172"/>
                </a:lnTo>
                <a:lnTo>
                  <a:pt x="9207" y="2035"/>
                </a:lnTo>
                <a:cubicBezTo>
                  <a:pt x="9207" y="901"/>
                  <a:pt x="8306" y="0"/>
                  <a:pt x="7172" y="0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9640" bIns="89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5" name="Google Shape;312;p16"/>
          <p:cNvSpPr/>
          <p:nvPr/>
        </p:nvSpPr>
        <p:spPr>
          <a:xfrm>
            <a:off x="-1964880" y="-4093560"/>
            <a:ext cx="276480" cy="234000"/>
          </a:xfrm>
          <a:custGeom>
            <a:avLst/>
            <a:gdLst>
              <a:gd name="textAreaLeft" fmla="*/ 0 w 276480"/>
              <a:gd name="textAreaRight" fmla="*/ 276840 w 276480"/>
              <a:gd name="textAreaTop" fmla="*/ 0 h 234000"/>
              <a:gd name="textAreaBottom" fmla="*/ 234360 h 234000"/>
            </a:gdLst>
            <a:ahLst/>
            <a:rect l="textAreaLeft" t="textAreaTop" r="textAreaRight" b="textAreaBottom"/>
            <a:pathLst>
              <a:path w="11075" h="9374">
                <a:moveTo>
                  <a:pt x="5538" y="2235"/>
                </a:moveTo>
                <a:cubicBezTo>
                  <a:pt x="6338" y="2235"/>
                  <a:pt x="6972" y="2869"/>
                  <a:pt x="6972" y="3669"/>
                </a:cubicBezTo>
                <a:cubicBezTo>
                  <a:pt x="6972" y="4236"/>
                  <a:pt x="6638" y="4737"/>
                  <a:pt x="6171" y="4970"/>
                </a:cubicBezTo>
                <a:lnTo>
                  <a:pt x="6405" y="8106"/>
                </a:lnTo>
                <a:lnTo>
                  <a:pt x="4670" y="8106"/>
                </a:lnTo>
                <a:lnTo>
                  <a:pt x="4904" y="4970"/>
                </a:lnTo>
                <a:cubicBezTo>
                  <a:pt x="4437" y="4737"/>
                  <a:pt x="4103" y="4270"/>
                  <a:pt x="4103" y="3669"/>
                </a:cubicBezTo>
                <a:cubicBezTo>
                  <a:pt x="4103" y="2869"/>
                  <a:pt x="4737" y="2235"/>
                  <a:pt x="5538" y="2235"/>
                </a:cubicBezTo>
                <a:close/>
                <a:moveTo>
                  <a:pt x="2002" y="0"/>
                </a:moveTo>
                <a:cubicBezTo>
                  <a:pt x="901" y="0"/>
                  <a:pt x="0" y="901"/>
                  <a:pt x="0" y="2001"/>
                </a:cubicBezTo>
                <a:lnTo>
                  <a:pt x="0" y="7405"/>
                </a:lnTo>
                <a:cubicBezTo>
                  <a:pt x="0" y="8506"/>
                  <a:pt x="901" y="9373"/>
                  <a:pt x="2002" y="9373"/>
                </a:cubicBezTo>
                <a:lnTo>
                  <a:pt x="9073" y="9373"/>
                </a:lnTo>
                <a:cubicBezTo>
                  <a:pt x="10174" y="9373"/>
                  <a:pt x="11075" y="8506"/>
                  <a:pt x="11075" y="7405"/>
                </a:cubicBezTo>
                <a:lnTo>
                  <a:pt x="11075" y="2001"/>
                </a:lnTo>
                <a:cubicBezTo>
                  <a:pt x="11075" y="901"/>
                  <a:pt x="10174" y="0"/>
                  <a:pt x="9073" y="0"/>
                </a:cubicBezTo>
                <a:close/>
              </a:path>
            </a:pathLst>
          </a:custGeom>
          <a:solidFill>
            <a:srgbClr val="6039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6" name="Google Shape;313;p16"/>
          <p:cNvSpPr/>
          <p:nvPr/>
        </p:nvSpPr>
        <p:spPr>
          <a:xfrm>
            <a:off x="5056200" y="2298240"/>
            <a:ext cx="3428640" cy="5461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3716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Outlier Removal Using the Interquartile Range (IQR) Method; Price, Square Footage, Bedrooms and Bathrooms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Google Shape;314;p16"/>
          <p:cNvSpPr/>
          <p:nvPr/>
        </p:nvSpPr>
        <p:spPr>
          <a:xfrm>
            <a:off x="5056200" y="3116520"/>
            <a:ext cx="3428640" cy="5461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3716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Excluded Property listings outside the Continental United States.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8" name="Google Shape;315;p16"/>
          <p:cNvSpPr/>
          <p:nvPr/>
        </p:nvSpPr>
        <p:spPr>
          <a:xfrm>
            <a:off x="5056200" y="3933360"/>
            <a:ext cx="3428640" cy="5461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3716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Dataset was scraped on January 2020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Google Shape;316;p16"/>
          <p:cNvSpPr/>
          <p:nvPr/>
        </p:nvSpPr>
        <p:spPr>
          <a:xfrm>
            <a:off x="4819320" y="2297160"/>
            <a:ext cx="546840" cy="546120"/>
          </a:xfrm>
          <a:custGeom>
            <a:avLst/>
            <a:gdLst>
              <a:gd name="textAreaLeft" fmla="*/ 0 w 546840"/>
              <a:gd name="textAreaRight" fmla="*/ 547200 w 546840"/>
              <a:gd name="textAreaTop" fmla="*/ 0 h 546120"/>
              <a:gd name="textAreaBottom" fmla="*/ 546480 h 546120"/>
            </a:gdLst>
            <a:ahLst/>
            <a:rect l="textAreaLeft" t="textAreaTop" r="textAreaRight" b="textAreaBottom"/>
            <a:pathLst>
              <a:path w="27554" h="27521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1"/>
                  <a:pt x="13777" y="1"/>
                </a:cubicBezTo>
                <a:cubicBezTo>
                  <a:pt x="21382" y="1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500" spc="-1" strike="noStrike">
                <a:solidFill>
                  <a:schemeClr val="lt1"/>
                </a:solidFill>
                <a:latin typeface="Roboto"/>
                <a:ea typeface="Roboto"/>
              </a:rPr>
              <a:t>1</a:t>
            </a:r>
            <a:endParaRPr b="0" lang="en-US" sz="2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0" name="Google Shape;317;p16"/>
          <p:cNvSpPr/>
          <p:nvPr/>
        </p:nvSpPr>
        <p:spPr>
          <a:xfrm>
            <a:off x="4819320" y="3114360"/>
            <a:ext cx="546840" cy="546120"/>
          </a:xfrm>
          <a:custGeom>
            <a:avLst/>
            <a:gdLst>
              <a:gd name="textAreaLeft" fmla="*/ 0 w 546840"/>
              <a:gd name="textAreaRight" fmla="*/ 547200 w 546840"/>
              <a:gd name="textAreaTop" fmla="*/ 0 h 546120"/>
              <a:gd name="textAreaBottom" fmla="*/ 546480 h 546120"/>
            </a:gdLst>
            <a:ahLst/>
            <a:rect l="textAreaLeft" t="textAreaTop" r="textAreaRight" b="textAreaBottom"/>
            <a:pathLst>
              <a:path w="27554" h="27520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1"/>
                  <a:pt x="6171" y="0"/>
                  <a:pt x="13777" y="0"/>
                </a:cubicBezTo>
                <a:cubicBezTo>
                  <a:pt x="21382" y="0"/>
                  <a:pt x="27553" y="6171"/>
                  <a:pt x="27553" y="13777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500" spc="-1" strike="noStrike">
                <a:solidFill>
                  <a:schemeClr val="lt1"/>
                </a:solidFill>
                <a:latin typeface="Roboto"/>
                <a:ea typeface="Roboto"/>
              </a:rPr>
              <a:t>2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Google Shape;318;p16"/>
          <p:cNvSpPr/>
          <p:nvPr/>
        </p:nvSpPr>
        <p:spPr>
          <a:xfrm>
            <a:off x="4819320" y="3930120"/>
            <a:ext cx="546840" cy="546120"/>
          </a:xfrm>
          <a:custGeom>
            <a:avLst/>
            <a:gdLst>
              <a:gd name="textAreaLeft" fmla="*/ 0 w 546840"/>
              <a:gd name="textAreaRight" fmla="*/ 547200 w 546840"/>
              <a:gd name="textAreaTop" fmla="*/ 0 h 546120"/>
              <a:gd name="textAreaBottom" fmla="*/ 546480 h 546120"/>
            </a:gdLst>
            <a:ahLst/>
            <a:rect l="textAreaLeft" t="textAreaTop" r="textAreaRight" b="textAreaBottom"/>
            <a:pathLst>
              <a:path w="27554" h="27521">
                <a:moveTo>
                  <a:pt x="27553" y="13777"/>
                </a:moveTo>
                <a:cubicBezTo>
                  <a:pt x="27553" y="21349"/>
                  <a:pt x="21382" y="27520"/>
                  <a:pt x="13777" y="27520"/>
                </a:cubicBezTo>
                <a:cubicBezTo>
                  <a:pt x="6171" y="27520"/>
                  <a:pt x="0" y="21349"/>
                  <a:pt x="0" y="13777"/>
                </a:cubicBezTo>
                <a:cubicBezTo>
                  <a:pt x="0" y="6172"/>
                  <a:pt x="6171" y="0"/>
                  <a:pt x="13777" y="0"/>
                </a:cubicBezTo>
                <a:cubicBezTo>
                  <a:pt x="21382" y="0"/>
                  <a:pt x="27553" y="6172"/>
                  <a:pt x="27553" y="13777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500" spc="-1" strike="noStrike">
                <a:solidFill>
                  <a:schemeClr val="lt1"/>
                </a:solidFill>
                <a:latin typeface="Roboto"/>
                <a:ea typeface="Roboto"/>
              </a:rPr>
              <a:t>3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Google Shape;319;p16"/>
          <p:cNvSpPr/>
          <p:nvPr/>
        </p:nvSpPr>
        <p:spPr>
          <a:xfrm>
            <a:off x="4819320" y="1360800"/>
            <a:ext cx="3665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657;p34">
            <a:hlinkClick r:id="rId1"/>
          </p:cNvPr>
          <p:cNvSpPr/>
          <p:nvPr/>
        </p:nvSpPr>
        <p:spPr>
          <a:xfrm>
            <a:off x="0" y="-6840"/>
            <a:ext cx="9143640" cy="48492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1600200" y="0"/>
            <a:ext cx="59436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Avg Price vs Avg Property size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Google Shape;659;p34"/>
          <p:cNvSpPr/>
          <p:nvPr/>
        </p:nvSpPr>
        <p:spPr>
          <a:xfrm>
            <a:off x="315360" y="2457360"/>
            <a:ext cx="168840" cy="419040"/>
          </a:xfrm>
          <a:prstGeom prst="rect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1" name="Google Shape;660;p34" descr=""/>
          <p:cNvPicPr/>
          <p:nvPr/>
        </p:nvPicPr>
        <p:blipFill>
          <a:blip r:embed="rId2"/>
          <a:stretch/>
        </p:blipFill>
        <p:spPr>
          <a:xfrm>
            <a:off x="1468080" y="479880"/>
            <a:ext cx="6207480" cy="465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2606040" y="0"/>
            <a:ext cx="393192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Rental Composition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Google Shape;325;p17"/>
          <p:cNvSpPr/>
          <p:nvPr/>
        </p:nvSpPr>
        <p:spPr>
          <a:xfrm>
            <a:off x="602280" y="1714680"/>
            <a:ext cx="1539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Rental Type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5" name="Google Shape;326;p17"/>
          <p:cNvSpPr/>
          <p:nvPr/>
        </p:nvSpPr>
        <p:spPr>
          <a:xfrm>
            <a:off x="7034040" y="1728000"/>
            <a:ext cx="1539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Property Size vs Pricing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6" name="Google Shape;327;p17"/>
          <p:cNvSpPr/>
          <p:nvPr/>
        </p:nvSpPr>
        <p:spPr>
          <a:xfrm>
            <a:off x="2199240" y="2093400"/>
            <a:ext cx="15415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Property Size &amp; Price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7" name="Google Shape;328;p17"/>
          <p:cNvSpPr/>
          <p:nvPr/>
        </p:nvSpPr>
        <p:spPr>
          <a:xfrm>
            <a:off x="3811320" y="1728000"/>
            <a:ext cx="15397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Bathrooms &amp; Bedrooms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Google Shape;329;p17"/>
          <p:cNvSpPr/>
          <p:nvPr/>
        </p:nvSpPr>
        <p:spPr>
          <a:xfrm>
            <a:off x="5421960" y="2093400"/>
            <a:ext cx="154152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Property Size &amp; Price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9" name="Google Shape;330;p17"/>
          <p:cNvSpPr/>
          <p:nvPr/>
        </p:nvSpPr>
        <p:spPr>
          <a:xfrm>
            <a:off x="1609200" y="4536720"/>
            <a:ext cx="360" cy="360"/>
          </a:xfrm>
          <a:custGeom>
            <a:avLst/>
            <a:gdLst>
              <a:gd name="textAreaLeft" fmla="*/ 0 w 360"/>
              <a:gd name="textAreaRight" fmla="*/ 720 w 360"/>
              <a:gd name="textAreaTop" fmla="*/ 0 h 360"/>
              <a:gd name="textAreaBottom" fmla="*/ 720 h 360"/>
            </a:gdLst>
            <a:ahLst/>
            <a:rect l="textAreaLeft" t="textAreaTop" r="textAreaRight" b="textAreaBottom"/>
            <a:pathLst>
              <a:path fill="none" w="1" h="1">
                <a:moveTo>
                  <a:pt x="1" y="1"/>
                </a:moveTo>
              </a:path>
            </a:pathLst>
          </a:custGeom>
          <a:noFill/>
          <a:ln w="1905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360" bIns="3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10" name="Google Shape;331;p17"/>
          <p:cNvGrpSpPr/>
          <p:nvPr/>
        </p:nvGrpSpPr>
        <p:grpSpPr>
          <a:xfrm>
            <a:off x="390600" y="2724840"/>
            <a:ext cx="1963440" cy="3172320"/>
            <a:chOff x="390600" y="2724840"/>
            <a:chExt cx="1963440" cy="3172320"/>
          </a:xfrm>
        </p:grpSpPr>
        <p:sp>
          <p:nvSpPr>
            <p:cNvPr id="311" name="Google Shape;332;p17"/>
            <p:cNvSpPr/>
            <p:nvPr/>
          </p:nvSpPr>
          <p:spPr>
            <a:xfrm>
              <a:off x="390600" y="2724840"/>
              <a:ext cx="1963440" cy="3172320"/>
            </a:xfrm>
            <a:custGeom>
              <a:avLst/>
              <a:gdLst>
                <a:gd name="textAreaLeft" fmla="*/ 0 w 1963440"/>
                <a:gd name="textAreaRight" fmla="*/ 1963800 w 1963440"/>
                <a:gd name="textAreaTop" fmla="*/ 0 h 3172320"/>
                <a:gd name="textAreaBottom" fmla="*/ 3172680 h 3172320"/>
              </a:gdLst>
              <a:ahLst/>
              <a:rect l="textAreaLeft" t="textAreaTop" r="textAreaRight" b="textAreaBottom"/>
              <a:pathLst>
                <a:path w="88530" h="144471">
                  <a:moveTo>
                    <a:pt x="43765" y="1"/>
                  </a:moveTo>
                  <a:lnTo>
                    <a:pt x="0" y="32624"/>
                  </a:lnTo>
                  <a:lnTo>
                    <a:pt x="0" y="42131"/>
                  </a:lnTo>
                  <a:lnTo>
                    <a:pt x="7872" y="42131"/>
                  </a:lnTo>
                  <a:lnTo>
                    <a:pt x="7872" y="144471"/>
                  </a:lnTo>
                  <a:lnTo>
                    <a:pt x="80558" y="144471"/>
                  </a:lnTo>
                  <a:lnTo>
                    <a:pt x="80558" y="42131"/>
                  </a:lnTo>
                  <a:lnTo>
                    <a:pt x="88530" y="42131"/>
                  </a:lnTo>
                  <a:lnTo>
                    <a:pt x="88530" y="3262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2" name="Google Shape;333;p17"/>
            <p:cNvSpPr/>
            <p:nvPr/>
          </p:nvSpPr>
          <p:spPr>
            <a:xfrm>
              <a:off x="1002600" y="3871800"/>
              <a:ext cx="739080" cy="73908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13" name="Google Shape;334;p17"/>
          <p:cNvGrpSpPr/>
          <p:nvPr/>
        </p:nvGrpSpPr>
        <p:grpSpPr>
          <a:xfrm>
            <a:off x="3602160" y="2724840"/>
            <a:ext cx="1963440" cy="3172320"/>
            <a:chOff x="3602160" y="2724840"/>
            <a:chExt cx="1963440" cy="3172320"/>
          </a:xfrm>
        </p:grpSpPr>
        <p:sp>
          <p:nvSpPr>
            <p:cNvPr id="314" name="Google Shape;335;p17"/>
            <p:cNvSpPr/>
            <p:nvPr/>
          </p:nvSpPr>
          <p:spPr>
            <a:xfrm>
              <a:off x="4820760" y="453672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1" y="1"/>
                  </a:moveTo>
                </a:path>
              </a:pathLst>
            </a:custGeom>
            <a:noFill/>
            <a:ln w="190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5" name="Google Shape;336;p17"/>
            <p:cNvSpPr/>
            <p:nvPr/>
          </p:nvSpPr>
          <p:spPr>
            <a:xfrm>
              <a:off x="3602160" y="2724840"/>
              <a:ext cx="1963440" cy="3172320"/>
            </a:xfrm>
            <a:custGeom>
              <a:avLst/>
              <a:gdLst>
                <a:gd name="textAreaLeft" fmla="*/ 0 w 1963440"/>
                <a:gd name="textAreaRight" fmla="*/ 1963800 w 1963440"/>
                <a:gd name="textAreaTop" fmla="*/ 0 h 3172320"/>
                <a:gd name="textAreaBottom" fmla="*/ 3172680 h 3172320"/>
              </a:gdLst>
              <a:ahLst/>
              <a:rect l="textAreaLeft" t="textAreaTop" r="textAreaRight" b="textAreaBottom"/>
              <a:pathLst>
                <a:path w="88530" h="144471">
                  <a:moveTo>
                    <a:pt x="43765" y="1"/>
                  </a:moveTo>
                  <a:lnTo>
                    <a:pt x="0" y="32624"/>
                  </a:lnTo>
                  <a:lnTo>
                    <a:pt x="0" y="42131"/>
                  </a:lnTo>
                  <a:lnTo>
                    <a:pt x="7872" y="42131"/>
                  </a:lnTo>
                  <a:lnTo>
                    <a:pt x="7872" y="144471"/>
                  </a:lnTo>
                  <a:lnTo>
                    <a:pt x="80558" y="144471"/>
                  </a:lnTo>
                  <a:lnTo>
                    <a:pt x="80558" y="42131"/>
                  </a:lnTo>
                  <a:lnTo>
                    <a:pt x="88530" y="42131"/>
                  </a:lnTo>
                  <a:lnTo>
                    <a:pt x="88530" y="3262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6" name="Google Shape;337;p17"/>
            <p:cNvSpPr/>
            <p:nvPr/>
          </p:nvSpPr>
          <p:spPr>
            <a:xfrm>
              <a:off x="4218480" y="3871800"/>
              <a:ext cx="739080" cy="73908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17" name="Google Shape;338;p17"/>
          <p:cNvGrpSpPr/>
          <p:nvPr/>
        </p:nvGrpSpPr>
        <p:grpSpPr>
          <a:xfrm>
            <a:off x="6822360" y="2724840"/>
            <a:ext cx="1963440" cy="3172320"/>
            <a:chOff x="6822360" y="2724840"/>
            <a:chExt cx="1963440" cy="3172320"/>
          </a:xfrm>
        </p:grpSpPr>
        <p:sp>
          <p:nvSpPr>
            <p:cNvPr id="318" name="Google Shape;339;p17"/>
            <p:cNvSpPr/>
            <p:nvPr/>
          </p:nvSpPr>
          <p:spPr>
            <a:xfrm>
              <a:off x="6822360" y="2724840"/>
              <a:ext cx="1963440" cy="3172320"/>
            </a:xfrm>
            <a:custGeom>
              <a:avLst/>
              <a:gdLst>
                <a:gd name="textAreaLeft" fmla="*/ 0 w 1963440"/>
                <a:gd name="textAreaRight" fmla="*/ 1963800 w 1963440"/>
                <a:gd name="textAreaTop" fmla="*/ 0 h 3172320"/>
                <a:gd name="textAreaBottom" fmla="*/ 3172680 h 3172320"/>
              </a:gdLst>
              <a:ahLst/>
              <a:rect l="textAreaLeft" t="textAreaTop" r="textAreaRight" b="textAreaBottom"/>
              <a:pathLst>
                <a:path w="88530" h="144471">
                  <a:moveTo>
                    <a:pt x="43765" y="1"/>
                  </a:moveTo>
                  <a:lnTo>
                    <a:pt x="0" y="32624"/>
                  </a:lnTo>
                  <a:lnTo>
                    <a:pt x="0" y="42131"/>
                  </a:lnTo>
                  <a:lnTo>
                    <a:pt x="7872" y="42131"/>
                  </a:lnTo>
                  <a:lnTo>
                    <a:pt x="7872" y="144471"/>
                  </a:lnTo>
                  <a:lnTo>
                    <a:pt x="80558" y="144471"/>
                  </a:lnTo>
                  <a:lnTo>
                    <a:pt x="80558" y="42131"/>
                  </a:lnTo>
                  <a:lnTo>
                    <a:pt x="88530" y="42131"/>
                  </a:lnTo>
                  <a:lnTo>
                    <a:pt x="88530" y="3262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9" name="Google Shape;340;p17"/>
            <p:cNvSpPr/>
            <p:nvPr/>
          </p:nvSpPr>
          <p:spPr>
            <a:xfrm>
              <a:off x="7430400" y="3871800"/>
              <a:ext cx="739080" cy="73908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0" name="Google Shape;341;p17"/>
          <p:cNvGrpSpPr/>
          <p:nvPr/>
        </p:nvGrpSpPr>
        <p:grpSpPr>
          <a:xfrm>
            <a:off x="2000520" y="3652560"/>
            <a:ext cx="1963440" cy="2057400"/>
            <a:chOff x="2000520" y="3652560"/>
            <a:chExt cx="1963440" cy="2057400"/>
          </a:xfrm>
        </p:grpSpPr>
        <p:sp>
          <p:nvSpPr>
            <p:cNvPr id="321" name="Google Shape;342;p17"/>
            <p:cNvSpPr/>
            <p:nvPr/>
          </p:nvSpPr>
          <p:spPr>
            <a:xfrm>
              <a:off x="2000520" y="3652560"/>
              <a:ext cx="1963440" cy="2057400"/>
            </a:xfrm>
            <a:custGeom>
              <a:avLst/>
              <a:gdLst>
                <a:gd name="textAreaLeft" fmla="*/ 0 w 1963440"/>
                <a:gd name="textAreaRight" fmla="*/ 1963800 w 1963440"/>
                <a:gd name="textAreaTop" fmla="*/ 0 h 2057400"/>
                <a:gd name="textAreaBottom" fmla="*/ 2057760 h 2057400"/>
              </a:gdLst>
              <a:ahLst/>
              <a:rect l="textAreaLeft" t="textAreaTop" r="textAreaRight" b="textAreaBottom"/>
              <a:pathLst>
                <a:path w="88530" h="93702">
                  <a:moveTo>
                    <a:pt x="43798" y="1"/>
                  </a:moveTo>
                  <a:lnTo>
                    <a:pt x="0" y="32624"/>
                  </a:lnTo>
                  <a:lnTo>
                    <a:pt x="0" y="42131"/>
                  </a:lnTo>
                  <a:lnTo>
                    <a:pt x="7872" y="42131"/>
                  </a:lnTo>
                  <a:lnTo>
                    <a:pt x="7872" y="93701"/>
                  </a:lnTo>
                  <a:lnTo>
                    <a:pt x="80591" y="93701"/>
                  </a:lnTo>
                  <a:lnTo>
                    <a:pt x="80591" y="42131"/>
                  </a:lnTo>
                  <a:lnTo>
                    <a:pt x="88530" y="42131"/>
                  </a:lnTo>
                  <a:lnTo>
                    <a:pt x="88530" y="3262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2" name="Google Shape;343;p17"/>
            <p:cNvSpPr/>
            <p:nvPr/>
          </p:nvSpPr>
          <p:spPr>
            <a:xfrm>
              <a:off x="2580120" y="4611240"/>
              <a:ext cx="739080" cy="73908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23" name="Google Shape;344;p17"/>
          <p:cNvGrpSpPr/>
          <p:nvPr/>
        </p:nvGrpSpPr>
        <p:grpSpPr>
          <a:xfrm>
            <a:off x="5212440" y="3652560"/>
            <a:ext cx="1963440" cy="2057400"/>
            <a:chOff x="5212440" y="3652560"/>
            <a:chExt cx="1963440" cy="2057400"/>
          </a:xfrm>
        </p:grpSpPr>
        <p:sp>
          <p:nvSpPr>
            <p:cNvPr id="324" name="Google Shape;345;p17"/>
            <p:cNvSpPr/>
            <p:nvPr/>
          </p:nvSpPr>
          <p:spPr>
            <a:xfrm>
              <a:off x="5212440" y="3652560"/>
              <a:ext cx="1963440" cy="2057400"/>
            </a:xfrm>
            <a:custGeom>
              <a:avLst/>
              <a:gdLst>
                <a:gd name="textAreaLeft" fmla="*/ 0 w 1963440"/>
                <a:gd name="textAreaRight" fmla="*/ 1963800 w 1963440"/>
                <a:gd name="textAreaTop" fmla="*/ 0 h 2057400"/>
                <a:gd name="textAreaBottom" fmla="*/ 2057760 h 2057400"/>
              </a:gdLst>
              <a:ahLst/>
              <a:rect l="textAreaLeft" t="textAreaTop" r="textAreaRight" b="textAreaBottom"/>
              <a:pathLst>
                <a:path w="88530" h="93702">
                  <a:moveTo>
                    <a:pt x="43798" y="1"/>
                  </a:moveTo>
                  <a:lnTo>
                    <a:pt x="0" y="32624"/>
                  </a:lnTo>
                  <a:lnTo>
                    <a:pt x="0" y="42131"/>
                  </a:lnTo>
                  <a:lnTo>
                    <a:pt x="7872" y="42131"/>
                  </a:lnTo>
                  <a:lnTo>
                    <a:pt x="7872" y="93701"/>
                  </a:lnTo>
                  <a:lnTo>
                    <a:pt x="80591" y="93701"/>
                  </a:lnTo>
                  <a:lnTo>
                    <a:pt x="80591" y="42131"/>
                  </a:lnTo>
                  <a:lnTo>
                    <a:pt x="88530" y="42131"/>
                  </a:lnTo>
                  <a:lnTo>
                    <a:pt x="88530" y="3262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5" name="Google Shape;346;p17"/>
            <p:cNvSpPr/>
            <p:nvPr/>
          </p:nvSpPr>
          <p:spPr>
            <a:xfrm>
              <a:off x="5816880" y="4611240"/>
              <a:ext cx="739080" cy="73908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6" name="Google Shape;347;p17"/>
          <p:cNvSpPr/>
          <p:nvPr/>
        </p:nvSpPr>
        <p:spPr>
          <a:xfrm>
            <a:off x="602280" y="1404000"/>
            <a:ext cx="1539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chemeClr val="dk2"/>
                </a:solidFill>
                <a:latin typeface="Roboto"/>
                <a:ea typeface="Roboto"/>
              </a:rPr>
              <a:t>Distribution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7" name="Google Shape;348;p17"/>
          <p:cNvSpPr/>
          <p:nvPr/>
        </p:nvSpPr>
        <p:spPr>
          <a:xfrm>
            <a:off x="7034040" y="1410120"/>
            <a:ext cx="1539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chemeClr val="accent4"/>
                </a:solidFill>
                <a:latin typeface="Roboto"/>
                <a:ea typeface="Roboto"/>
              </a:rPr>
              <a:t>Correlation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8" name="Google Shape;349;p17"/>
          <p:cNvSpPr/>
          <p:nvPr/>
        </p:nvSpPr>
        <p:spPr>
          <a:xfrm>
            <a:off x="2199240" y="1780560"/>
            <a:ext cx="1541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chemeClr val="accent2"/>
                </a:solidFill>
                <a:latin typeface="Roboto"/>
                <a:ea typeface="Roboto"/>
              </a:rPr>
              <a:t>Distribution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9" name="Google Shape;350;p17"/>
          <p:cNvSpPr/>
          <p:nvPr/>
        </p:nvSpPr>
        <p:spPr>
          <a:xfrm>
            <a:off x="3811320" y="1410120"/>
            <a:ext cx="1539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chemeClr val="accent1"/>
                </a:solidFill>
                <a:latin typeface="Roboto"/>
                <a:ea typeface="Roboto"/>
              </a:rPr>
              <a:t>Distribution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0" name="Google Shape;351;p17"/>
          <p:cNvSpPr/>
          <p:nvPr/>
        </p:nvSpPr>
        <p:spPr>
          <a:xfrm>
            <a:off x="5421960" y="1780560"/>
            <a:ext cx="1541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" sz="1500" spc="-1" strike="noStrike">
                <a:solidFill>
                  <a:schemeClr val="accent3"/>
                </a:solidFill>
                <a:latin typeface="Roboto"/>
                <a:ea typeface="Roboto"/>
              </a:rPr>
              <a:t>Boxplot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1" name="Google Shape;352;p17">
            <a:hlinkClick r:id="rId1"/>
          </p:cNvPr>
          <p:cNvSpPr/>
          <p:nvPr/>
        </p:nvSpPr>
        <p:spPr>
          <a:xfrm>
            <a:off x="382320" y="2724840"/>
            <a:ext cx="1971720" cy="241812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2" name="Google Shape;353;p17">
            <a:hlinkClick r:id="rId2"/>
          </p:cNvPr>
          <p:cNvSpPr/>
          <p:nvPr/>
        </p:nvSpPr>
        <p:spPr>
          <a:xfrm>
            <a:off x="1996560" y="3652560"/>
            <a:ext cx="1971720" cy="149076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3" name="Google Shape;354;p17">
            <a:hlinkClick r:id="rId3"/>
          </p:cNvPr>
          <p:cNvSpPr/>
          <p:nvPr/>
        </p:nvSpPr>
        <p:spPr>
          <a:xfrm>
            <a:off x="3602160" y="2704680"/>
            <a:ext cx="1971720" cy="24386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4" name="Google Shape;355;p17">
            <a:hlinkClick r:id="rId4"/>
          </p:cNvPr>
          <p:cNvSpPr/>
          <p:nvPr/>
        </p:nvSpPr>
        <p:spPr>
          <a:xfrm>
            <a:off x="6822360" y="2704680"/>
            <a:ext cx="1971720" cy="243864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5" name="Google Shape;356;p17">
            <a:hlinkClick r:id="rId5"/>
          </p:cNvPr>
          <p:cNvSpPr/>
          <p:nvPr/>
        </p:nvSpPr>
        <p:spPr>
          <a:xfrm>
            <a:off x="5208120" y="3652560"/>
            <a:ext cx="1971720" cy="149076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6" name="Google Shape;357;p17">
            <a:hlinkClick r:id="rId6"/>
          </p:cNvPr>
          <p:cNvSpPr/>
          <p:nvPr/>
        </p:nvSpPr>
        <p:spPr>
          <a:xfrm>
            <a:off x="6766560" y="0"/>
            <a:ext cx="2377080" cy="67644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62;p18"/>
          <p:cNvSpPr/>
          <p:nvPr/>
        </p:nvSpPr>
        <p:spPr>
          <a:xfrm>
            <a:off x="457200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8" name="Google Shape;363;p18"/>
          <p:cNvSpPr/>
          <p:nvPr/>
        </p:nvSpPr>
        <p:spPr>
          <a:xfrm>
            <a:off x="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9" name="Google Shape;364;p18">
            <a:hlinkClick r:id="rId1"/>
          </p:cNvPr>
          <p:cNvSpPr/>
          <p:nvPr/>
        </p:nvSpPr>
        <p:spPr>
          <a:xfrm>
            <a:off x="0" y="-1440"/>
            <a:ext cx="9143640" cy="4809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0" name="Google Shape;365;p18" descr=""/>
          <p:cNvPicPr/>
          <p:nvPr/>
        </p:nvPicPr>
        <p:blipFill>
          <a:blip r:embed="rId2"/>
          <a:srcRect l="-1181" t="0" r="1181" b="0"/>
          <a:stretch/>
        </p:blipFill>
        <p:spPr>
          <a:xfrm>
            <a:off x="4632840" y="1095840"/>
            <a:ext cx="4449600" cy="3337200"/>
          </a:xfrm>
          <a:prstGeom prst="rect">
            <a:avLst/>
          </a:prstGeom>
          <a:ln w="0">
            <a:noFill/>
          </a:ln>
        </p:spPr>
      </p:pic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627560" y="-1440"/>
            <a:ext cx="588888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Rental Composition: Rental Types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Google Shape;367;p18" descr=""/>
          <p:cNvPicPr/>
          <p:nvPr/>
        </p:nvPicPr>
        <p:blipFill>
          <a:blip r:embed="rId3"/>
          <a:stretch/>
        </p:blipFill>
        <p:spPr>
          <a:xfrm>
            <a:off x="0" y="1095840"/>
            <a:ext cx="4449600" cy="3337200"/>
          </a:xfrm>
          <a:prstGeom prst="rect">
            <a:avLst/>
          </a:prstGeom>
          <a:ln w="0">
            <a:noFill/>
          </a:ln>
        </p:spPr>
      </p:pic>
      <p:sp>
        <p:nvSpPr>
          <p:cNvPr id="343" name="Google Shape;368;p18"/>
          <p:cNvSpPr/>
          <p:nvPr/>
        </p:nvSpPr>
        <p:spPr>
          <a:xfrm>
            <a:off x="839880" y="3549600"/>
            <a:ext cx="3669840" cy="18324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44" name="Google Shape;369;p18"/>
          <p:cNvCxnSpPr>
            <a:stCxn id="343" idx="3"/>
            <a:endCxn id="345" idx="1"/>
          </p:cNvCxnSpPr>
          <p:nvPr/>
        </p:nvCxnSpPr>
        <p:spPr>
          <a:xfrm flipV="1">
            <a:off x="4509720" y="2649960"/>
            <a:ext cx="321480" cy="991440"/>
          </a:xfrm>
          <a:prstGeom prst="straightConnector1">
            <a:avLst/>
          </a:prstGeom>
          <a:ln w="9525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345" name="Google Shape;370;p18"/>
          <p:cNvSpPr/>
          <p:nvPr/>
        </p:nvSpPr>
        <p:spPr>
          <a:xfrm>
            <a:off x="4830840" y="1004400"/>
            <a:ext cx="4251600" cy="3291480"/>
          </a:xfrm>
          <a:prstGeom prst="bracketPair">
            <a:avLst>
              <a:gd name="adj" fmla="val 16667"/>
            </a:avLst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75;p19"/>
          <p:cNvSpPr/>
          <p:nvPr/>
        </p:nvSpPr>
        <p:spPr>
          <a:xfrm>
            <a:off x="457200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7" name="Google Shape;376;p19"/>
          <p:cNvSpPr/>
          <p:nvPr/>
        </p:nvSpPr>
        <p:spPr>
          <a:xfrm>
            <a:off x="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8" name="Google Shape;377;p19" descr=""/>
          <p:cNvPicPr/>
          <p:nvPr/>
        </p:nvPicPr>
        <p:blipFill>
          <a:blip r:embed="rId1"/>
          <a:stretch/>
        </p:blipFill>
        <p:spPr>
          <a:xfrm>
            <a:off x="0" y="1112760"/>
            <a:ext cx="4571640" cy="3428640"/>
          </a:xfrm>
          <a:prstGeom prst="rect">
            <a:avLst/>
          </a:prstGeom>
          <a:ln w="0">
            <a:noFill/>
          </a:ln>
        </p:spPr>
      </p:pic>
      <p:sp>
        <p:nvSpPr>
          <p:cNvPr id="349" name="Google Shape;378;p19">
            <a:hlinkClick r:id="rId2"/>
          </p:cNvPr>
          <p:cNvSpPr/>
          <p:nvPr/>
        </p:nvSpPr>
        <p:spPr>
          <a:xfrm>
            <a:off x="0" y="-1440"/>
            <a:ext cx="9143640" cy="4809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01680" y="-1440"/>
            <a:ext cx="854064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Rental Composition: Price &amp; Property size Distribution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Google Shape;380;p19" descr=""/>
          <p:cNvPicPr/>
          <p:nvPr/>
        </p:nvPicPr>
        <p:blipFill>
          <a:blip r:embed="rId3"/>
          <a:stretch/>
        </p:blipFill>
        <p:spPr>
          <a:xfrm>
            <a:off x="4572000" y="1112760"/>
            <a:ext cx="457164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85;p20"/>
          <p:cNvSpPr/>
          <p:nvPr/>
        </p:nvSpPr>
        <p:spPr>
          <a:xfrm>
            <a:off x="457200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3" name="Google Shape;386;p20"/>
          <p:cNvSpPr/>
          <p:nvPr/>
        </p:nvSpPr>
        <p:spPr>
          <a:xfrm>
            <a:off x="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4" name="Google Shape;387;p20" descr=""/>
          <p:cNvPicPr/>
          <p:nvPr/>
        </p:nvPicPr>
        <p:blipFill>
          <a:blip r:embed="rId1"/>
          <a:stretch/>
        </p:blipFill>
        <p:spPr>
          <a:xfrm>
            <a:off x="0" y="857160"/>
            <a:ext cx="4571640" cy="3428640"/>
          </a:xfrm>
          <a:prstGeom prst="rect">
            <a:avLst/>
          </a:prstGeom>
          <a:ln w="0">
            <a:noFill/>
          </a:ln>
        </p:spPr>
      </p:pic>
      <p:sp>
        <p:nvSpPr>
          <p:cNvPr id="355" name="Google Shape;388;p20">
            <a:hlinkClick r:id="rId2"/>
          </p:cNvPr>
          <p:cNvSpPr/>
          <p:nvPr/>
        </p:nvSpPr>
        <p:spPr>
          <a:xfrm>
            <a:off x="0" y="-1440"/>
            <a:ext cx="9143640" cy="4809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11040" y="-1440"/>
            <a:ext cx="89154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6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Rental </a:t>
            </a:r>
            <a:r>
              <a:rPr b="0" lang="en" sz="26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Composition: </a:t>
            </a:r>
            <a:r>
              <a:rPr b="0" lang="en" sz="26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Bedroom &amp; </a:t>
            </a:r>
            <a:r>
              <a:rPr b="0" lang="en" sz="26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Bathroom </a:t>
            </a:r>
            <a:r>
              <a:rPr b="0" lang="en" sz="26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Distribution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Google Shape;390;p20" descr=""/>
          <p:cNvPicPr/>
          <p:nvPr/>
        </p:nvPicPr>
        <p:blipFill>
          <a:blip r:embed="rId3"/>
          <a:stretch/>
        </p:blipFill>
        <p:spPr>
          <a:xfrm>
            <a:off x="4572000" y="857160"/>
            <a:ext cx="457164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95;p21"/>
          <p:cNvSpPr/>
          <p:nvPr/>
        </p:nvSpPr>
        <p:spPr>
          <a:xfrm>
            <a:off x="457200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9" name="Google Shape;396;p21"/>
          <p:cNvSpPr/>
          <p:nvPr/>
        </p:nvSpPr>
        <p:spPr>
          <a:xfrm>
            <a:off x="0" y="479880"/>
            <a:ext cx="4571640" cy="466020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0" name="Google Shape;397;p21">
            <a:hlinkClick r:id="rId1"/>
          </p:cNvPr>
          <p:cNvSpPr/>
          <p:nvPr/>
        </p:nvSpPr>
        <p:spPr>
          <a:xfrm>
            <a:off x="0" y="-1440"/>
            <a:ext cx="9143640" cy="4809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371600" y="-1440"/>
            <a:ext cx="64008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Rental Composition: Boxplots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Google Shape;399;p21" descr=""/>
          <p:cNvPicPr/>
          <p:nvPr/>
        </p:nvPicPr>
        <p:blipFill>
          <a:blip r:embed="rId2"/>
          <a:srcRect l="0" t="0" r="18346" b="0"/>
          <a:stretch/>
        </p:blipFill>
        <p:spPr>
          <a:xfrm>
            <a:off x="4572000" y="710280"/>
            <a:ext cx="4571640" cy="4199040"/>
          </a:xfrm>
          <a:prstGeom prst="rect">
            <a:avLst/>
          </a:prstGeom>
          <a:ln w="0">
            <a:noFill/>
          </a:ln>
        </p:spPr>
      </p:pic>
      <p:pic>
        <p:nvPicPr>
          <p:cNvPr id="363" name="Google Shape;400;p21" descr=""/>
          <p:cNvPicPr/>
          <p:nvPr/>
        </p:nvPicPr>
        <p:blipFill>
          <a:blip r:embed="rId3"/>
          <a:srcRect l="0" t="0" r="18588" b="0"/>
          <a:stretch/>
        </p:blipFill>
        <p:spPr>
          <a:xfrm>
            <a:off x="0" y="704160"/>
            <a:ext cx="4571640" cy="421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405;p22">
            <a:hlinkClick r:id="rId1"/>
          </p:cNvPr>
          <p:cNvSpPr/>
          <p:nvPr/>
        </p:nvSpPr>
        <p:spPr>
          <a:xfrm>
            <a:off x="0" y="-1440"/>
            <a:ext cx="9143640" cy="4809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914400" y="-1440"/>
            <a:ext cx="731520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Rental Composition: Price vs Property size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Google Shape;407;p22" descr=""/>
          <p:cNvPicPr/>
          <p:nvPr/>
        </p:nvPicPr>
        <p:blipFill>
          <a:blip r:embed="rId2"/>
          <a:stretch/>
        </p:blipFill>
        <p:spPr>
          <a:xfrm>
            <a:off x="330840" y="479880"/>
            <a:ext cx="8481600" cy="4663080"/>
          </a:xfrm>
          <a:prstGeom prst="rect">
            <a:avLst/>
          </a:prstGeom>
          <a:ln w="0">
            <a:noFill/>
          </a:ln>
        </p:spPr>
      </p:pic>
      <p:sp>
        <p:nvSpPr>
          <p:cNvPr id="367" name="Google Shape;408;p22"/>
          <p:cNvSpPr/>
          <p:nvPr/>
        </p:nvSpPr>
        <p:spPr>
          <a:xfrm>
            <a:off x="315360" y="2457360"/>
            <a:ext cx="168840" cy="419040"/>
          </a:xfrm>
          <a:prstGeom prst="rect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" name="Google Shape;413;p23"/>
          <p:cNvCxnSpPr/>
          <p:nvPr/>
        </p:nvCxnSpPr>
        <p:spPr>
          <a:xfrm>
            <a:off x="658440" y="2181600"/>
            <a:ext cx="267480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369" name="Google Shape;414;p23"/>
          <p:cNvCxnSpPr/>
          <p:nvPr/>
        </p:nvCxnSpPr>
        <p:spPr>
          <a:xfrm>
            <a:off x="658440" y="3184200"/>
            <a:ext cx="267480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370" name="Google Shape;415;p23"/>
          <p:cNvCxnSpPr/>
          <p:nvPr/>
        </p:nvCxnSpPr>
        <p:spPr>
          <a:xfrm>
            <a:off x="658440" y="4186440"/>
            <a:ext cx="305604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371" name="Google Shape;416;p23"/>
          <p:cNvCxnSpPr/>
          <p:nvPr/>
        </p:nvCxnSpPr>
        <p:spPr>
          <a:xfrm flipH="1">
            <a:off x="5815080" y="2181600"/>
            <a:ext cx="267480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372" name="Google Shape;417;p23"/>
          <p:cNvCxnSpPr/>
          <p:nvPr/>
        </p:nvCxnSpPr>
        <p:spPr>
          <a:xfrm flipH="1">
            <a:off x="5815080" y="3184200"/>
            <a:ext cx="267480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cxnSp>
        <p:nvCxnSpPr>
          <p:cNvPr id="373" name="Google Shape;418;p23"/>
          <p:cNvCxnSpPr/>
          <p:nvPr/>
        </p:nvCxnSpPr>
        <p:spPr>
          <a:xfrm flipH="1">
            <a:off x="5464800" y="4186440"/>
            <a:ext cx="3025080" cy="360"/>
          </a:xfrm>
          <a:prstGeom prst="straightConnector1">
            <a:avLst/>
          </a:prstGeom>
          <a:ln w="19050">
            <a:solidFill>
              <a:srgbClr val="ffffff"/>
            </a:solidFill>
            <a:round/>
          </a:ln>
        </p:spPr>
      </p:cxnSp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2854440" y="0"/>
            <a:ext cx="342864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Amenitie</a:t>
            </a:r>
            <a:r>
              <a:rPr b="0" lang="en" sz="2800" spc="-1" strike="noStrike">
                <a:solidFill>
                  <a:schemeClr val="lt1"/>
                </a:solidFill>
                <a:latin typeface="Fira Sans Extra Condensed Medium"/>
                <a:ea typeface="Fira Sans Extra Condensed Medium"/>
              </a:rPr>
              <a:t>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Google Shape;420;p23"/>
          <p:cNvSpPr/>
          <p:nvPr/>
        </p:nvSpPr>
        <p:spPr>
          <a:xfrm>
            <a:off x="3333240" y="1508760"/>
            <a:ext cx="1175400" cy="877320"/>
          </a:xfrm>
          <a:custGeom>
            <a:avLst/>
            <a:gdLst>
              <a:gd name="textAreaLeft" fmla="*/ 0 w 1175400"/>
              <a:gd name="textAreaRight" fmla="*/ 1175760 w 1175400"/>
              <a:gd name="textAreaTop" fmla="*/ 0 h 877320"/>
              <a:gd name="textAreaBottom" fmla="*/ 877680 h 877320"/>
            </a:gdLst>
            <a:ahLst/>
            <a:rect l="textAreaLeft" t="textAreaTop" r="textAreaRight" b="textAreaBottom"/>
            <a:pathLst>
              <a:path w="91400" h="68215">
                <a:moveTo>
                  <a:pt x="85541" y="1"/>
                </a:moveTo>
                <a:cubicBezTo>
                  <a:pt x="85192" y="1"/>
                  <a:pt x="84843" y="17"/>
                  <a:pt x="84494" y="58"/>
                </a:cubicBezTo>
                <a:cubicBezTo>
                  <a:pt x="82693" y="258"/>
                  <a:pt x="80858" y="425"/>
                  <a:pt x="79057" y="625"/>
                </a:cubicBezTo>
                <a:cubicBezTo>
                  <a:pt x="78123" y="758"/>
                  <a:pt x="77256" y="1125"/>
                  <a:pt x="76355" y="1359"/>
                </a:cubicBezTo>
                <a:cubicBezTo>
                  <a:pt x="75454" y="1592"/>
                  <a:pt x="74487" y="1626"/>
                  <a:pt x="73586" y="1792"/>
                </a:cubicBezTo>
                <a:cubicBezTo>
                  <a:pt x="71351" y="2259"/>
                  <a:pt x="69250" y="2827"/>
                  <a:pt x="67082" y="3494"/>
                </a:cubicBezTo>
                <a:cubicBezTo>
                  <a:pt x="65147" y="4094"/>
                  <a:pt x="63212" y="4594"/>
                  <a:pt x="61311" y="5262"/>
                </a:cubicBezTo>
                <a:cubicBezTo>
                  <a:pt x="60477" y="5562"/>
                  <a:pt x="59710" y="5695"/>
                  <a:pt x="58909" y="6129"/>
                </a:cubicBezTo>
                <a:cubicBezTo>
                  <a:pt x="58342" y="6429"/>
                  <a:pt x="57775" y="6596"/>
                  <a:pt x="57175" y="6796"/>
                </a:cubicBezTo>
                <a:cubicBezTo>
                  <a:pt x="53906" y="7763"/>
                  <a:pt x="50737" y="9398"/>
                  <a:pt x="47634" y="10932"/>
                </a:cubicBezTo>
                <a:cubicBezTo>
                  <a:pt x="44165" y="12634"/>
                  <a:pt x="40730" y="14602"/>
                  <a:pt x="37394" y="16570"/>
                </a:cubicBezTo>
                <a:cubicBezTo>
                  <a:pt x="35893" y="17470"/>
                  <a:pt x="34458" y="18538"/>
                  <a:pt x="32957" y="19472"/>
                </a:cubicBezTo>
                <a:cubicBezTo>
                  <a:pt x="31490" y="20406"/>
                  <a:pt x="29888" y="21340"/>
                  <a:pt x="28621" y="22541"/>
                </a:cubicBezTo>
                <a:cubicBezTo>
                  <a:pt x="27553" y="23541"/>
                  <a:pt x="26319" y="24409"/>
                  <a:pt x="25218" y="25476"/>
                </a:cubicBezTo>
                <a:cubicBezTo>
                  <a:pt x="23984" y="26610"/>
                  <a:pt x="22583" y="27611"/>
                  <a:pt x="21282" y="28712"/>
                </a:cubicBezTo>
                <a:cubicBezTo>
                  <a:pt x="18447" y="31180"/>
                  <a:pt x="15345" y="33382"/>
                  <a:pt x="12676" y="36050"/>
                </a:cubicBezTo>
                <a:cubicBezTo>
                  <a:pt x="9707" y="39052"/>
                  <a:pt x="6739" y="42121"/>
                  <a:pt x="4170" y="45524"/>
                </a:cubicBezTo>
                <a:cubicBezTo>
                  <a:pt x="3103" y="46958"/>
                  <a:pt x="2035" y="48392"/>
                  <a:pt x="1101" y="49960"/>
                </a:cubicBezTo>
                <a:cubicBezTo>
                  <a:pt x="734" y="50594"/>
                  <a:pt x="434" y="51361"/>
                  <a:pt x="0" y="51995"/>
                </a:cubicBezTo>
                <a:cubicBezTo>
                  <a:pt x="67" y="52162"/>
                  <a:pt x="101" y="52295"/>
                  <a:pt x="201" y="52429"/>
                </a:cubicBezTo>
                <a:cubicBezTo>
                  <a:pt x="668" y="53196"/>
                  <a:pt x="2402" y="54263"/>
                  <a:pt x="3136" y="54730"/>
                </a:cubicBezTo>
                <a:cubicBezTo>
                  <a:pt x="4003" y="55264"/>
                  <a:pt x="4937" y="55764"/>
                  <a:pt x="5871" y="56231"/>
                </a:cubicBezTo>
                <a:cubicBezTo>
                  <a:pt x="7472" y="57032"/>
                  <a:pt x="8873" y="58166"/>
                  <a:pt x="10575" y="58867"/>
                </a:cubicBezTo>
                <a:cubicBezTo>
                  <a:pt x="12509" y="59667"/>
                  <a:pt x="14277" y="60635"/>
                  <a:pt x="16179" y="61569"/>
                </a:cubicBezTo>
                <a:cubicBezTo>
                  <a:pt x="18981" y="62970"/>
                  <a:pt x="21949" y="64371"/>
                  <a:pt x="24451" y="66305"/>
                </a:cubicBezTo>
                <a:cubicBezTo>
                  <a:pt x="25152" y="66839"/>
                  <a:pt x="26253" y="67940"/>
                  <a:pt x="27153" y="68140"/>
                </a:cubicBezTo>
                <a:cubicBezTo>
                  <a:pt x="27365" y="68191"/>
                  <a:pt x="27563" y="68214"/>
                  <a:pt x="27749" y="68214"/>
                </a:cubicBezTo>
                <a:cubicBezTo>
                  <a:pt x="29032" y="68214"/>
                  <a:pt x="29761" y="67104"/>
                  <a:pt x="30489" y="66172"/>
                </a:cubicBezTo>
                <a:cubicBezTo>
                  <a:pt x="31456" y="64904"/>
                  <a:pt x="32290" y="63470"/>
                  <a:pt x="33424" y="62336"/>
                </a:cubicBezTo>
                <a:cubicBezTo>
                  <a:pt x="35959" y="59767"/>
                  <a:pt x="38561" y="57165"/>
                  <a:pt x="41263" y="54697"/>
                </a:cubicBezTo>
                <a:cubicBezTo>
                  <a:pt x="42664" y="53429"/>
                  <a:pt x="44132" y="52329"/>
                  <a:pt x="45666" y="51261"/>
                </a:cubicBezTo>
                <a:cubicBezTo>
                  <a:pt x="47067" y="50227"/>
                  <a:pt x="48135" y="48726"/>
                  <a:pt x="49636" y="47859"/>
                </a:cubicBezTo>
                <a:cubicBezTo>
                  <a:pt x="56307" y="44056"/>
                  <a:pt x="62912" y="40287"/>
                  <a:pt x="70117" y="37518"/>
                </a:cubicBezTo>
                <a:cubicBezTo>
                  <a:pt x="73820" y="36117"/>
                  <a:pt x="77623" y="34916"/>
                  <a:pt x="81559" y="34316"/>
                </a:cubicBezTo>
                <a:cubicBezTo>
                  <a:pt x="84427" y="33882"/>
                  <a:pt x="87396" y="33382"/>
                  <a:pt x="90332" y="33148"/>
                </a:cubicBezTo>
                <a:cubicBezTo>
                  <a:pt x="91366" y="32014"/>
                  <a:pt x="91065" y="30480"/>
                  <a:pt x="91065" y="28945"/>
                </a:cubicBezTo>
                <a:lnTo>
                  <a:pt x="91065" y="23541"/>
                </a:lnTo>
                <a:cubicBezTo>
                  <a:pt x="91065" y="19972"/>
                  <a:pt x="91065" y="16370"/>
                  <a:pt x="91065" y="12767"/>
                </a:cubicBezTo>
                <a:cubicBezTo>
                  <a:pt x="91099" y="9965"/>
                  <a:pt x="90765" y="7030"/>
                  <a:pt x="91199" y="4261"/>
                </a:cubicBezTo>
                <a:cubicBezTo>
                  <a:pt x="91366" y="3160"/>
                  <a:pt x="91399" y="2360"/>
                  <a:pt x="91199" y="1292"/>
                </a:cubicBezTo>
                <a:cubicBezTo>
                  <a:pt x="91065" y="725"/>
                  <a:pt x="91065" y="391"/>
                  <a:pt x="90865" y="158"/>
                </a:cubicBezTo>
                <a:cubicBezTo>
                  <a:pt x="90765" y="225"/>
                  <a:pt x="90665" y="258"/>
                  <a:pt x="90532" y="258"/>
                </a:cubicBezTo>
                <a:cubicBezTo>
                  <a:pt x="90313" y="272"/>
                  <a:pt x="90094" y="279"/>
                  <a:pt x="89876" y="279"/>
                </a:cubicBezTo>
                <a:cubicBezTo>
                  <a:pt x="88420" y="279"/>
                  <a:pt x="86979" y="1"/>
                  <a:pt x="85541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lt1"/>
                </a:solidFill>
                <a:latin typeface="Roboto"/>
                <a:ea typeface="Roboto"/>
              </a:rPr>
              <a:t>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6" name="Google Shape;421;p23"/>
          <p:cNvSpPr/>
          <p:nvPr/>
        </p:nvSpPr>
        <p:spPr>
          <a:xfrm>
            <a:off x="3096000" y="2313720"/>
            <a:ext cx="541080" cy="1345320"/>
          </a:xfrm>
          <a:custGeom>
            <a:avLst/>
            <a:gdLst>
              <a:gd name="textAreaLeft" fmla="*/ 0 w 541080"/>
              <a:gd name="textAreaRight" fmla="*/ 541440 w 541080"/>
              <a:gd name="textAreaTop" fmla="*/ 0 h 1345320"/>
              <a:gd name="textAreaBottom" fmla="*/ 1345680 h 1345320"/>
            </a:gdLst>
            <a:ahLst/>
            <a:rect l="textAreaLeft" t="textAreaTop" r="textAreaRight" b="textAreaBottom"/>
            <a:pathLst>
              <a:path w="42098" h="104591">
                <a:moveTo>
                  <a:pt x="10794" y="0"/>
                </a:moveTo>
                <a:cubicBezTo>
                  <a:pt x="10776" y="0"/>
                  <a:pt x="10759" y="1"/>
                  <a:pt x="10742" y="1"/>
                </a:cubicBezTo>
                <a:cubicBezTo>
                  <a:pt x="10609" y="1"/>
                  <a:pt x="10442" y="1"/>
                  <a:pt x="10308" y="68"/>
                </a:cubicBezTo>
                <a:cubicBezTo>
                  <a:pt x="9975" y="735"/>
                  <a:pt x="9474" y="1436"/>
                  <a:pt x="9141" y="2069"/>
                </a:cubicBezTo>
                <a:cubicBezTo>
                  <a:pt x="8307" y="3671"/>
                  <a:pt x="7640" y="5338"/>
                  <a:pt x="7006" y="7040"/>
                </a:cubicBezTo>
                <a:cubicBezTo>
                  <a:pt x="5472" y="11009"/>
                  <a:pt x="4437" y="15112"/>
                  <a:pt x="3470" y="19248"/>
                </a:cubicBezTo>
                <a:cubicBezTo>
                  <a:pt x="2603" y="22918"/>
                  <a:pt x="2369" y="26720"/>
                  <a:pt x="1802" y="30423"/>
                </a:cubicBezTo>
                <a:cubicBezTo>
                  <a:pt x="1535" y="32124"/>
                  <a:pt x="1435" y="33826"/>
                  <a:pt x="1102" y="35493"/>
                </a:cubicBezTo>
                <a:cubicBezTo>
                  <a:pt x="835" y="36994"/>
                  <a:pt x="735" y="38462"/>
                  <a:pt x="435" y="39930"/>
                </a:cubicBezTo>
                <a:cubicBezTo>
                  <a:pt x="101" y="41631"/>
                  <a:pt x="168" y="43499"/>
                  <a:pt x="134" y="45234"/>
                </a:cubicBezTo>
                <a:cubicBezTo>
                  <a:pt x="101" y="47002"/>
                  <a:pt x="1" y="48770"/>
                  <a:pt x="34" y="50537"/>
                </a:cubicBezTo>
                <a:cubicBezTo>
                  <a:pt x="101" y="54407"/>
                  <a:pt x="268" y="58343"/>
                  <a:pt x="635" y="62179"/>
                </a:cubicBezTo>
                <a:cubicBezTo>
                  <a:pt x="968" y="65648"/>
                  <a:pt x="1269" y="69184"/>
                  <a:pt x="2169" y="72487"/>
                </a:cubicBezTo>
                <a:cubicBezTo>
                  <a:pt x="2336" y="73087"/>
                  <a:pt x="2503" y="73687"/>
                  <a:pt x="2536" y="74288"/>
                </a:cubicBezTo>
                <a:cubicBezTo>
                  <a:pt x="2603" y="75222"/>
                  <a:pt x="2870" y="75922"/>
                  <a:pt x="3070" y="76823"/>
                </a:cubicBezTo>
                <a:cubicBezTo>
                  <a:pt x="3503" y="78791"/>
                  <a:pt x="4137" y="80692"/>
                  <a:pt x="4638" y="82660"/>
                </a:cubicBezTo>
                <a:cubicBezTo>
                  <a:pt x="5205" y="84829"/>
                  <a:pt x="5838" y="86897"/>
                  <a:pt x="6639" y="89032"/>
                </a:cubicBezTo>
                <a:cubicBezTo>
                  <a:pt x="6939" y="89899"/>
                  <a:pt x="7440" y="90766"/>
                  <a:pt x="7706" y="91634"/>
                </a:cubicBezTo>
                <a:cubicBezTo>
                  <a:pt x="8007" y="92534"/>
                  <a:pt x="8140" y="93435"/>
                  <a:pt x="8540" y="94336"/>
                </a:cubicBezTo>
                <a:cubicBezTo>
                  <a:pt x="9308" y="95970"/>
                  <a:pt x="10142" y="97605"/>
                  <a:pt x="10909" y="99206"/>
                </a:cubicBezTo>
                <a:cubicBezTo>
                  <a:pt x="11776" y="101040"/>
                  <a:pt x="13310" y="102441"/>
                  <a:pt x="14278" y="104243"/>
                </a:cubicBezTo>
                <a:cubicBezTo>
                  <a:pt x="14345" y="104343"/>
                  <a:pt x="14378" y="104476"/>
                  <a:pt x="14411" y="104576"/>
                </a:cubicBezTo>
                <a:cubicBezTo>
                  <a:pt x="14452" y="104586"/>
                  <a:pt x="14492" y="104591"/>
                  <a:pt x="14533" y="104591"/>
                </a:cubicBezTo>
                <a:cubicBezTo>
                  <a:pt x="14766" y="104591"/>
                  <a:pt x="15031" y="104441"/>
                  <a:pt x="15512" y="104243"/>
                </a:cubicBezTo>
                <a:cubicBezTo>
                  <a:pt x="16546" y="103876"/>
                  <a:pt x="17180" y="103409"/>
                  <a:pt x="18014" y="102708"/>
                </a:cubicBezTo>
                <a:cubicBezTo>
                  <a:pt x="20182" y="100874"/>
                  <a:pt x="22817" y="99606"/>
                  <a:pt x="25186" y="98105"/>
                </a:cubicBezTo>
                <a:cubicBezTo>
                  <a:pt x="28254" y="96204"/>
                  <a:pt x="31290" y="94302"/>
                  <a:pt x="34359" y="92401"/>
                </a:cubicBezTo>
                <a:cubicBezTo>
                  <a:pt x="35860" y="91433"/>
                  <a:pt x="37394" y="90466"/>
                  <a:pt x="38929" y="89532"/>
                </a:cubicBezTo>
                <a:cubicBezTo>
                  <a:pt x="40230" y="88731"/>
                  <a:pt x="41697" y="88164"/>
                  <a:pt x="42098" y="86663"/>
                </a:cubicBezTo>
                <a:cubicBezTo>
                  <a:pt x="40730" y="84061"/>
                  <a:pt x="39596" y="81293"/>
                  <a:pt x="38462" y="78591"/>
                </a:cubicBezTo>
                <a:cubicBezTo>
                  <a:pt x="36894" y="74955"/>
                  <a:pt x="35860" y="71086"/>
                  <a:pt x="35126" y="67183"/>
                </a:cubicBezTo>
                <a:cubicBezTo>
                  <a:pt x="33658" y="59644"/>
                  <a:pt x="33358" y="52039"/>
                  <a:pt x="33058" y="44366"/>
                </a:cubicBezTo>
                <a:cubicBezTo>
                  <a:pt x="32958" y="42632"/>
                  <a:pt x="33725" y="40931"/>
                  <a:pt x="33825" y="39196"/>
                </a:cubicBezTo>
                <a:cubicBezTo>
                  <a:pt x="33925" y="37295"/>
                  <a:pt x="34059" y="35493"/>
                  <a:pt x="34426" y="33625"/>
                </a:cubicBezTo>
                <a:cubicBezTo>
                  <a:pt x="35059" y="30056"/>
                  <a:pt x="35927" y="26454"/>
                  <a:pt x="36727" y="22951"/>
                </a:cubicBezTo>
                <a:cubicBezTo>
                  <a:pt x="37094" y="21383"/>
                  <a:pt x="37895" y="19916"/>
                  <a:pt x="38428" y="18414"/>
                </a:cubicBezTo>
                <a:cubicBezTo>
                  <a:pt x="38929" y="17114"/>
                  <a:pt x="39563" y="15746"/>
                  <a:pt x="38362" y="14545"/>
                </a:cubicBezTo>
                <a:cubicBezTo>
                  <a:pt x="37695" y="13911"/>
                  <a:pt x="36193" y="13511"/>
                  <a:pt x="35360" y="13211"/>
                </a:cubicBezTo>
                <a:cubicBezTo>
                  <a:pt x="32391" y="12110"/>
                  <a:pt x="29622" y="10342"/>
                  <a:pt x="26987" y="8708"/>
                </a:cubicBezTo>
                <a:cubicBezTo>
                  <a:pt x="25186" y="7607"/>
                  <a:pt x="23418" y="6606"/>
                  <a:pt x="21716" y="5372"/>
                </a:cubicBezTo>
                <a:cubicBezTo>
                  <a:pt x="20215" y="4304"/>
                  <a:pt x="18514" y="3704"/>
                  <a:pt x="16980" y="2770"/>
                </a:cubicBezTo>
                <a:cubicBezTo>
                  <a:pt x="16112" y="2236"/>
                  <a:pt x="15178" y="1736"/>
                  <a:pt x="14244" y="1269"/>
                </a:cubicBezTo>
                <a:cubicBezTo>
                  <a:pt x="13491" y="876"/>
                  <a:pt x="11741" y="0"/>
                  <a:pt x="1079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lt1"/>
                </a:solidFill>
                <a:latin typeface="Roboto"/>
                <a:ea typeface="Roboto"/>
              </a:rPr>
              <a:t>F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Google Shape;422;p23"/>
          <p:cNvSpPr/>
          <p:nvPr/>
        </p:nvSpPr>
        <p:spPr>
          <a:xfrm>
            <a:off x="3333240" y="3585600"/>
            <a:ext cx="1175400" cy="876960"/>
          </a:xfrm>
          <a:custGeom>
            <a:avLst/>
            <a:gdLst>
              <a:gd name="textAreaLeft" fmla="*/ 0 w 1175400"/>
              <a:gd name="textAreaRight" fmla="*/ 1175760 w 1175400"/>
              <a:gd name="textAreaTop" fmla="*/ 0 h 876960"/>
              <a:gd name="textAreaBottom" fmla="*/ 877320 h 876960"/>
            </a:gdLst>
            <a:ahLst/>
            <a:rect l="textAreaLeft" t="textAreaTop" r="textAreaRight" b="textAreaBottom"/>
            <a:pathLst>
              <a:path w="91400" h="68204">
                <a:moveTo>
                  <a:pt x="27750" y="0"/>
                </a:moveTo>
                <a:cubicBezTo>
                  <a:pt x="27563" y="0"/>
                  <a:pt x="27364" y="24"/>
                  <a:pt x="27153" y="76"/>
                </a:cubicBezTo>
                <a:cubicBezTo>
                  <a:pt x="26253" y="276"/>
                  <a:pt x="25152" y="1343"/>
                  <a:pt x="24451" y="1877"/>
                </a:cubicBezTo>
                <a:cubicBezTo>
                  <a:pt x="21949" y="3845"/>
                  <a:pt x="18981" y="5246"/>
                  <a:pt x="16179" y="6614"/>
                </a:cubicBezTo>
                <a:cubicBezTo>
                  <a:pt x="14277" y="7548"/>
                  <a:pt x="12509" y="8549"/>
                  <a:pt x="10575" y="9349"/>
                </a:cubicBezTo>
                <a:cubicBezTo>
                  <a:pt x="8873" y="10050"/>
                  <a:pt x="7472" y="11150"/>
                  <a:pt x="5871" y="11984"/>
                </a:cubicBezTo>
                <a:cubicBezTo>
                  <a:pt x="4937" y="12451"/>
                  <a:pt x="4003" y="12952"/>
                  <a:pt x="3136" y="13485"/>
                </a:cubicBezTo>
                <a:cubicBezTo>
                  <a:pt x="2402" y="13952"/>
                  <a:pt x="668" y="15020"/>
                  <a:pt x="201" y="15787"/>
                </a:cubicBezTo>
                <a:cubicBezTo>
                  <a:pt x="101" y="15920"/>
                  <a:pt x="67" y="16054"/>
                  <a:pt x="0" y="16187"/>
                </a:cubicBezTo>
                <a:cubicBezTo>
                  <a:pt x="434" y="16854"/>
                  <a:pt x="734" y="17622"/>
                  <a:pt x="1101" y="18222"/>
                </a:cubicBezTo>
                <a:cubicBezTo>
                  <a:pt x="2035" y="19790"/>
                  <a:pt x="3103" y="21224"/>
                  <a:pt x="4170" y="22692"/>
                </a:cubicBezTo>
                <a:cubicBezTo>
                  <a:pt x="6739" y="26094"/>
                  <a:pt x="9674" y="29163"/>
                  <a:pt x="12676" y="32165"/>
                </a:cubicBezTo>
                <a:cubicBezTo>
                  <a:pt x="15345" y="34834"/>
                  <a:pt x="18447" y="37036"/>
                  <a:pt x="21282" y="39471"/>
                </a:cubicBezTo>
                <a:cubicBezTo>
                  <a:pt x="22583" y="40605"/>
                  <a:pt x="23984" y="41572"/>
                  <a:pt x="25218" y="42740"/>
                </a:cubicBezTo>
                <a:cubicBezTo>
                  <a:pt x="26319" y="43774"/>
                  <a:pt x="27520" y="44641"/>
                  <a:pt x="28621" y="45675"/>
                </a:cubicBezTo>
                <a:cubicBezTo>
                  <a:pt x="29888" y="46876"/>
                  <a:pt x="31490" y="47777"/>
                  <a:pt x="32957" y="48744"/>
                </a:cubicBezTo>
                <a:cubicBezTo>
                  <a:pt x="34458" y="49678"/>
                  <a:pt x="35893" y="50712"/>
                  <a:pt x="37394" y="51613"/>
                </a:cubicBezTo>
                <a:cubicBezTo>
                  <a:pt x="40730" y="53614"/>
                  <a:pt x="44165" y="55549"/>
                  <a:pt x="47634" y="57283"/>
                </a:cubicBezTo>
                <a:cubicBezTo>
                  <a:pt x="50737" y="58818"/>
                  <a:pt x="53906" y="60419"/>
                  <a:pt x="57175" y="61420"/>
                </a:cubicBezTo>
                <a:cubicBezTo>
                  <a:pt x="57775" y="61587"/>
                  <a:pt x="58342" y="61787"/>
                  <a:pt x="58876" y="62054"/>
                </a:cubicBezTo>
                <a:cubicBezTo>
                  <a:pt x="59710" y="62487"/>
                  <a:pt x="60477" y="62654"/>
                  <a:pt x="61311" y="62954"/>
                </a:cubicBezTo>
                <a:cubicBezTo>
                  <a:pt x="63212" y="63621"/>
                  <a:pt x="65147" y="64088"/>
                  <a:pt x="67082" y="64722"/>
                </a:cubicBezTo>
                <a:cubicBezTo>
                  <a:pt x="69250" y="65389"/>
                  <a:pt x="71351" y="65923"/>
                  <a:pt x="73553" y="66390"/>
                </a:cubicBezTo>
                <a:cubicBezTo>
                  <a:pt x="74487" y="66590"/>
                  <a:pt x="75454" y="66623"/>
                  <a:pt x="76355" y="66857"/>
                </a:cubicBezTo>
                <a:cubicBezTo>
                  <a:pt x="77256" y="67090"/>
                  <a:pt x="78090" y="67457"/>
                  <a:pt x="79057" y="67557"/>
                </a:cubicBezTo>
                <a:cubicBezTo>
                  <a:pt x="80858" y="67791"/>
                  <a:pt x="82693" y="67958"/>
                  <a:pt x="84461" y="68158"/>
                </a:cubicBezTo>
                <a:cubicBezTo>
                  <a:pt x="84787" y="68190"/>
                  <a:pt x="85112" y="68203"/>
                  <a:pt x="85437" y="68203"/>
                </a:cubicBezTo>
                <a:cubicBezTo>
                  <a:pt x="86961" y="68203"/>
                  <a:pt x="88469" y="67912"/>
                  <a:pt x="89975" y="67912"/>
                </a:cubicBezTo>
                <a:cubicBezTo>
                  <a:pt x="90150" y="67912"/>
                  <a:pt x="90324" y="67916"/>
                  <a:pt x="90498" y="67924"/>
                </a:cubicBezTo>
                <a:cubicBezTo>
                  <a:pt x="90665" y="67958"/>
                  <a:pt x="90765" y="67991"/>
                  <a:pt x="90865" y="68024"/>
                </a:cubicBezTo>
                <a:cubicBezTo>
                  <a:pt x="91065" y="67824"/>
                  <a:pt x="91065" y="67491"/>
                  <a:pt x="91199" y="66924"/>
                </a:cubicBezTo>
                <a:cubicBezTo>
                  <a:pt x="91399" y="65856"/>
                  <a:pt x="91366" y="65056"/>
                  <a:pt x="91199" y="63955"/>
                </a:cubicBezTo>
                <a:cubicBezTo>
                  <a:pt x="90765" y="61186"/>
                  <a:pt x="91099" y="58251"/>
                  <a:pt x="91065" y="55449"/>
                </a:cubicBezTo>
                <a:cubicBezTo>
                  <a:pt x="91065" y="51846"/>
                  <a:pt x="91065" y="48244"/>
                  <a:pt x="91065" y="44641"/>
                </a:cubicBezTo>
                <a:lnTo>
                  <a:pt x="91065" y="39237"/>
                </a:lnTo>
                <a:cubicBezTo>
                  <a:pt x="91065" y="37736"/>
                  <a:pt x="91366" y="36168"/>
                  <a:pt x="90332" y="35068"/>
                </a:cubicBezTo>
                <a:cubicBezTo>
                  <a:pt x="87396" y="34834"/>
                  <a:pt x="84427" y="34300"/>
                  <a:pt x="81559" y="33867"/>
                </a:cubicBezTo>
                <a:cubicBezTo>
                  <a:pt x="77623" y="33266"/>
                  <a:pt x="73820" y="32099"/>
                  <a:pt x="70117" y="30664"/>
                </a:cubicBezTo>
                <a:cubicBezTo>
                  <a:pt x="62912" y="27896"/>
                  <a:pt x="56307" y="24160"/>
                  <a:pt x="49636" y="20357"/>
                </a:cubicBezTo>
                <a:cubicBezTo>
                  <a:pt x="48135" y="19490"/>
                  <a:pt x="47067" y="17955"/>
                  <a:pt x="45666" y="16955"/>
                </a:cubicBezTo>
                <a:cubicBezTo>
                  <a:pt x="44132" y="15854"/>
                  <a:pt x="42664" y="14786"/>
                  <a:pt x="41263" y="13519"/>
                </a:cubicBezTo>
                <a:cubicBezTo>
                  <a:pt x="38561" y="11050"/>
                  <a:pt x="35959" y="8448"/>
                  <a:pt x="33424" y="5880"/>
                </a:cubicBezTo>
                <a:cubicBezTo>
                  <a:pt x="32290" y="4746"/>
                  <a:pt x="31456" y="3311"/>
                  <a:pt x="30489" y="2044"/>
                </a:cubicBezTo>
                <a:cubicBezTo>
                  <a:pt x="29763" y="1085"/>
                  <a:pt x="29011" y="0"/>
                  <a:pt x="27750" y="0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lt1"/>
                </a:solidFill>
                <a:latin typeface="Roboto"/>
                <a:ea typeface="Roboto"/>
              </a:rPr>
              <a:t>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Google Shape;423;p23"/>
          <p:cNvSpPr/>
          <p:nvPr/>
        </p:nvSpPr>
        <p:spPr>
          <a:xfrm>
            <a:off x="4650840" y="3585600"/>
            <a:ext cx="1175400" cy="876960"/>
          </a:xfrm>
          <a:custGeom>
            <a:avLst/>
            <a:gdLst>
              <a:gd name="textAreaLeft" fmla="*/ 0 w 1175400"/>
              <a:gd name="textAreaRight" fmla="*/ 1175760 w 1175400"/>
              <a:gd name="textAreaTop" fmla="*/ 0 h 876960"/>
              <a:gd name="textAreaBottom" fmla="*/ 877320 h 876960"/>
            </a:gdLst>
            <a:ahLst/>
            <a:rect l="textAreaLeft" t="textAreaTop" r="textAreaRight" b="textAreaBottom"/>
            <a:pathLst>
              <a:path w="91400" h="68204">
                <a:moveTo>
                  <a:pt x="63674" y="0"/>
                </a:moveTo>
                <a:cubicBezTo>
                  <a:pt x="62397" y="0"/>
                  <a:pt x="61671" y="1085"/>
                  <a:pt x="60944" y="2044"/>
                </a:cubicBezTo>
                <a:cubicBezTo>
                  <a:pt x="59944" y="3311"/>
                  <a:pt x="59110" y="4746"/>
                  <a:pt x="57976" y="5880"/>
                </a:cubicBezTo>
                <a:cubicBezTo>
                  <a:pt x="55440" y="8448"/>
                  <a:pt x="52839" y="11050"/>
                  <a:pt x="50137" y="13519"/>
                </a:cubicBezTo>
                <a:cubicBezTo>
                  <a:pt x="48736" y="14786"/>
                  <a:pt x="47301" y="15854"/>
                  <a:pt x="45734" y="16955"/>
                </a:cubicBezTo>
                <a:cubicBezTo>
                  <a:pt x="44333" y="17955"/>
                  <a:pt x="43265" y="19490"/>
                  <a:pt x="41764" y="20357"/>
                </a:cubicBezTo>
                <a:cubicBezTo>
                  <a:pt x="35093" y="24160"/>
                  <a:pt x="28488" y="27896"/>
                  <a:pt x="21283" y="30664"/>
                </a:cubicBezTo>
                <a:cubicBezTo>
                  <a:pt x="17580" y="32099"/>
                  <a:pt x="13777" y="33266"/>
                  <a:pt x="9875" y="33867"/>
                </a:cubicBezTo>
                <a:cubicBezTo>
                  <a:pt x="6973" y="34300"/>
                  <a:pt x="4037" y="34834"/>
                  <a:pt x="1102" y="35068"/>
                </a:cubicBezTo>
                <a:cubicBezTo>
                  <a:pt x="34" y="36168"/>
                  <a:pt x="334" y="37736"/>
                  <a:pt x="334" y="39237"/>
                </a:cubicBezTo>
                <a:cubicBezTo>
                  <a:pt x="334" y="41038"/>
                  <a:pt x="334" y="42840"/>
                  <a:pt x="334" y="44641"/>
                </a:cubicBezTo>
                <a:cubicBezTo>
                  <a:pt x="334" y="48244"/>
                  <a:pt x="334" y="51846"/>
                  <a:pt x="334" y="55449"/>
                </a:cubicBezTo>
                <a:cubicBezTo>
                  <a:pt x="334" y="58251"/>
                  <a:pt x="635" y="61186"/>
                  <a:pt x="201" y="63955"/>
                </a:cubicBezTo>
                <a:cubicBezTo>
                  <a:pt x="68" y="65056"/>
                  <a:pt x="1" y="65856"/>
                  <a:pt x="234" y="66924"/>
                </a:cubicBezTo>
                <a:cubicBezTo>
                  <a:pt x="334" y="67491"/>
                  <a:pt x="334" y="67824"/>
                  <a:pt x="535" y="68024"/>
                </a:cubicBezTo>
                <a:cubicBezTo>
                  <a:pt x="635" y="67991"/>
                  <a:pt x="768" y="67958"/>
                  <a:pt x="902" y="67924"/>
                </a:cubicBezTo>
                <a:cubicBezTo>
                  <a:pt x="1076" y="67916"/>
                  <a:pt x="1251" y="67912"/>
                  <a:pt x="1425" y="67912"/>
                </a:cubicBezTo>
                <a:cubicBezTo>
                  <a:pt x="2936" y="67912"/>
                  <a:pt x="4461" y="68203"/>
                  <a:pt x="5974" y="68203"/>
                </a:cubicBezTo>
                <a:cubicBezTo>
                  <a:pt x="6297" y="68203"/>
                  <a:pt x="6618" y="68190"/>
                  <a:pt x="6939" y="68158"/>
                </a:cubicBezTo>
                <a:cubicBezTo>
                  <a:pt x="8740" y="67958"/>
                  <a:pt x="10542" y="67791"/>
                  <a:pt x="12343" y="67557"/>
                </a:cubicBezTo>
                <a:cubicBezTo>
                  <a:pt x="13310" y="67457"/>
                  <a:pt x="14144" y="67090"/>
                  <a:pt x="15078" y="66857"/>
                </a:cubicBezTo>
                <a:cubicBezTo>
                  <a:pt x="15946" y="66623"/>
                  <a:pt x="16913" y="66590"/>
                  <a:pt x="17847" y="66390"/>
                </a:cubicBezTo>
                <a:cubicBezTo>
                  <a:pt x="20049" y="65923"/>
                  <a:pt x="22150" y="65389"/>
                  <a:pt x="24318" y="64722"/>
                </a:cubicBezTo>
                <a:cubicBezTo>
                  <a:pt x="26253" y="64088"/>
                  <a:pt x="28188" y="63621"/>
                  <a:pt x="30089" y="62954"/>
                </a:cubicBezTo>
                <a:cubicBezTo>
                  <a:pt x="30956" y="62654"/>
                  <a:pt x="31690" y="62487"/>
                  <a:pt x="32524" y="62054"/>
                </a:cubicBezTo>
                <a:cubicBezTo>
                  <a:pt x="33058" y="61787"/>
                  <a:pt x="33625" y="61587"/>
                  <a:pt x="34225" y="61420"/>
                </a:cubicBezTo>
                <a:cubicBezTo>
                  <a:pt x="37528" y="60419"/>
                  <a:pt x="40697" y="58818"/>
                  <a:pt x="43799" y="57283"/>
                </a:cubicBezTo>
                <a:cubicBezTo>
                  <a:pt x="47235" y="55549"/>
                  <a:pt x="50670" y="53614"/>
                  <a:pt x="54006" y="51613"/>
                </a:cubicBezTo>
                <a:cubicBezTo>
                  <a:pt x="55507" y="50712"/>
                  <a:pt x="56975" y="49678"/>
                  <a:pt x="58443" y="48744"/>
                </a:cubicBezTo>
                <a:cubicBezTo>
                  <a:pt x="59910" y="47777"/>
                  <a:pt x="61511" y="46876"/>
                  <a:pt x="62779" y="45675"/>
                </a:cubicBezTo>
                <a:cubicBezTo>
                  <a:pt x="63880" y="44641"/>
                  <a:pt x="65081" y="43774"/>
                  <a:pt x="66181" y="42740"/>
                </a:cubicBezTo>
                <a:cubicBezTo>
                  <a:pt x="67449" y="41572"/>
                  <a:pt x="68817" y="40605"/>
                  <a:pt x="70118" y="39471"/>
                </a:cubicBezTo>
                <a:cubicBezTo>
                  <a:pt x="72953" y="37036"/>
                  <a:pt x="76089" y="34834"/>
                  <a:pt x="78724" y="32165"/>
                </a:cubicBezTo>
                <a:cubicBezTo>
                  <a:pt x="81726" y="29163"/>
                  <a:pt x="84661" y="26094"/>
                  <a:pt x="87230" y="22692"/>
                </a:cubicBezTo>
                <a:cubicBezTo>
                  <a:pt x="88331" y="21224"/>
                  <a:pt x="89398" y="19790"/>
                  <a:pt x="90299" y="18222"/>
                </a:cubicBezTo>
                <a:cubicBezTo>
                  <a:pt x="90666" y="17622"/>
                  <a:pt x="90999" y="16854"/>
                  <a:pt x="91400" y="16187"/>
                </a:cubicBezTo>
                <a:cubicBezTo>
                  <a:pt x="91366" y="16054"/>
                  <a:pt x="91299" y="15920"/>
                  <a:pt x="91199" y="15787"/>
                </a:cubicBezTo>
                <a:cubicBezTo>
                  <a:pt x="90732" y="15020"/>
                  <a:pt x="88998" y="13919"/>
                  <a:pt x="88264" y="13485"/>
                </a:cubicBezTo>
                <a:cubicBezTo>
                  <a:pt x="87397" y="12952"/>
                  <a:pt x="86463" y="12418"/>
                  <a:pt x="85562" y="11984"/>
                </a:cubicBezTo>
                <a:cubicBezTo>
                  <a:pt x="83928" y="11150"/>
                  <a:pt x="82560" y="10050"/>
                  <a:pt x="80859" y="9349"/>
                </a:cubicBezTo>
                <a:cubicBezTo>
                  <a:pt x="78891" y="8549"/>
                  <a:pt x="77123" y="7548"/>
                  <a:pt x="75221" y="6614"/>
                </a:cubicBezTo>
                <a:cubicBezTo>
                  <a:pt x="72419" y="5246"/>
                  <a:pt x="69450" y="3845"/>
                  <a:pt x="66949" y="1877"/>
                </a:cubicBezTo>
                <a:cubicBezTo>
                  <a:pt x="66248" y="1343"/>
                  <a:pt x="65147" y="276"/>
                  <a:pt x="64280" y="76"/>
                </a:cubicBezTo>
                <a:cubicBezTo>
                  <a:pt x="64065" y="24"/>
                  <a:pt x="63863" y="0"/>
                  <a:pt x="63674" y="0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lt1"/>
                </a:solidFill>
                <a:latin typeface="Roboto"/>
                <a:ea typeface="Roboto"/>
              </a:rPr>
              <a:t>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Google Shape;424;p23"/>
          <p:cNvSpPr/>
          <p:nvPr/>
        </p:nvSpPr>
        <p:spPr>
          <a:xfrm>
            <a:off x="5526360" y="2313720"/>
            <a:ext cx="541080" cy="1345320"/>
          </a:xfrm>
          <a:custGeom>
            <a:avLst/>
            <a:gdLst>
              <a:gd name="textAreaLeft" fmla="*/ 0 w 541080"/>
              <a:gd name="textAreaRight" fmla="*/ 541440 w 541080"/>
              <a:gd name="textAreaTop" fmla="*/ 0 h 1345320"/>
              <a:gd name="textAreaBottom" fmla="*/ 1345680 h 1345320"/>
            </a:gdLst>
            <a:ahLst/>
            <a:rect l="textAreaLeft" t="textAreaTop" r="textAreaRight" b="textAreaBottom"/>
            <a:pathLst>
              <a:path w="42098" h="104591">
                <a:moveTo>
                  <a:pt x="31273" y="0"/>
                </a:moveTo>
                <a:cubicBezTo>
                  <a:pt x="30356" y="0"/>
                  <a:pt x="28574" y="876"/>
                  <a:pt x="27820" y="1269"/>
                </a:cubicBezTo>
                <a:cubicBezTo>
                  <a:pt x="26920" y="1736"/>
                  <a:pt x="25986" y="2236"/>
                  <a:pt x="25118" y="2770"/>
                </a:cubicBezTo>
                <a:cubicBezTo>
                  <a:pt x="23551" y="3704"/>
                  <a:pt x="21883" y="4304"/>
                  <a:pt x="20382" y="5372"/>
                </a:cubicBezTo>
                <a:cubicBezTo>
                  <a:pt x="18681" y="6606"/>
                  <a:pt x="16913" y="7607"/>
                  <a:pt x="15111" y="8708"/>
                </a:cubicBezTo>
                <a:cubicBezTo>
                  <a:pt x="12443" y="10342"/>
                  <a:pt x="9707" y="12110"/>
                  <a:pt x="6705" y="13211"/>
                </a:cubicBezTo>
                <a:cubicBezTo>
                  <a:pt x="5871" y="13511"/>
                  <a:pt x="4370" y="13911"/>
                  <a:pt x="3736" y="14545"/>
                </a:cubicBezTo>
                <a:cubicBezTo>
                  <a:pt x="2536" y="15746"/>
                  <a:pt x="3169" y="17114"/>
                  <a:pt x="3636" y="18414"/>
                </a:cubicBezTo>
                <a:cubicBezTo>
                  <a:pt x="4203" y="19916"/>
                  <a:pt x="4971" y="21383"/>
                  <a:pt x="5338" y="22951"/>
                </a:cubicBezTo>
                <a:cubicBezTo>
                  <a:pt x="6172" y="26454"/>
                  <a:pt x="7005" y="30056"/>
                  <a:pt x="7673" y="33625"/>
                </a:cubicBezTo>
                <a:cubicBezTo>
                  <a:pt x="8040" y="35493"/>
                  <a:pt x="8173" y="37295"/>
                  <a:pt x="8273" y="39196"/>
                </a:cubicBezTo>
                <a:cubicBezTo>
                  <a:pt x="8373" y="40931"/>
                  <a:pt x="9107" y="42632"/>
                  <a:pt x="9040" y="44366"/>
                </a:cubicBezTo>
                <a:cubicBezTo>
                  <a:pt x="8740" y="52039"/>
                  <a:pt x="8440" y="59644"/>
                  <a:pt x="6972" y="67183"/>
                </a:cubicBezTo>
                <a:cubicBezTo>
                  <a:pt x="6205" y="71086"/>
                  <a:pt x="5204" y="74955"/>
                  <a:pt x="3636" y="78591"/>
                </a:cubicBezTo>
                <a:cubicBezTo>
                  <a:pt x="2469" y="81293"/>
                  <a:pt x="1368" y="84061"/>
                  <a:pt x="0" y="86663"/>
                </a:cubicBezTo>
                <a:cubicBezTo>
                  <a:pt x="401" y="88164"/>
                  <a:pt x="1868" y="88731"/>
                  <a:pt x="3169" y="89532"/>
                </a:cubicBezTo>
                <a:cubicBezTo>
                  <a:pt x="4704" y="90466"/>
                  <a:pt x="6205" y="91433"/>
                  <a:pt x="7739" y="92401"/>
                </a:cubicBezTo>
                <a:cubicBezTo>
                  <a:pt x="10808" y="94302"/>
                  <a:pt x="13844" y="96204"/>
                  <a:pt x="16879" y="98105"/>
                </a:cubicBezTo>
                <a:cubicBezTo>
                  <a:pt x="19281" y="99606"/>
                  <a:pt x="21916" y="100874"/>
                  <a:pt x="24051" y="102708"/>
                </a:cubicBezTo>
                <a:cubicBezTo>
                  <a:pt x="24885" y="103409"/>
                  <a:pt x="25552" y="103876"/>
                  <a:pt x="26586" y="104243"/>
                </a:cubicBezTo>
                <a:cubicBezTo>
                  <a:pt x="27039" y="104441"/>
                  <a:pt x="27300" y="104591"/>
                  <a:pt x="27552" y="104591"/>
                </a:cubicBezTo>
                <a:cubicBezTo>
                  <a:pt x="27597" y="104591"/>
                  <a:pt x="27642" y="104586"/>
                  <a:pt x="27687" y="104576"/>
                </a:cubicBezTo>
                <a:cubicBezTo>
                  <a:pt x="27687" y="104476"/>
                  <a:pt x="27720" y="104343"/>
                  <a:pt x="27787" y="104243"/>
                </a:cubicBezTo>
                <a:cubicBezTo>
                  <a:pt x="28788" y="102441"/>
                  <a:pt x="30289" y="101040"/>
                  <a:pt x="31189" y="99206"/>
                </a:cubicBezTo>
                <a:cubicBezTo>
                  <a:pt x="31957" y="97605"/>
                  <a:pt x="32791" y="95970"/>
                  <a:pt x="33558" y="94336"/>
                </a:cubicBezTo>
                <a:cubicBezTo>
                  <a:pt x="33958" y="93435"/>
                  <a:pt x="34092" y="92534"/>
                  <a:pt x="34358" y="91634"/>
                </a:cubicBezTo>
                <a:cubicBezTo>
                  <a:pt x="34659" y="90766"/>
                  <a:pt x="35126" y="89899"/>
                  <a:pt x="35459" y="89032"/>
                </a:cubicBezTo>
                <a:cubicBezTo>
                  <a:pt x="36226" y="86897"/>
                  <a:pt x="36894" y="84829"/>
                  <a:pt x="37461" y="82660"/>
                </a:cubicBezTo>
                <a:cubicBezTo>
                  <a:pt x="37961" y="80692"/>
                  <a:pt x="38595" y="78791"/>
                  <a:pt x="39028" y="76823"/>
                </a:cubicBezTo>
                <a:cubicBezTo>
                  <a:pt x="39229" y="75922"/>
                  <a:pt x="39462" y="75222"/>
                  <a:pt x="39529" y="74288"/>
                </a:cubicBezTo>
                <a:cubicBezTo>
                  <a:pt x="39595" y="73687"/>
                  <a:pt x="39729" y="73087"/>
                  <a:pt x="39896" y="72487"/>
                </a:cubicBezTo>
                <a:cubicBezTo>
                  <a:pt x="40796" y="69184"/>
                  <a:pt x="41097" y="65648"/>
                  <a:pt x="41463" y="62179"/>
                </a:cubicBezTo>
                <a:cubicBezTo>
                  <a:pt x="41830" y="58343"/>
                  <a:pt x="41997" y="54407"/>
                  <a:pt x="42064" y="50537"/>
                </a:cubicBezTo>
                <a:cubicBezTo>
                  <a:pt x="42097" y="48770"/>
                  <a:pt x="41964" y="47002"/>
                  <a:pt x="41964" y="45234"/>
                </a:cubicBezTo>
                <a:cubicBezTo>
                  <a:pt x="41930" y="43499"/>
                  <a:pt x="41997" y="41631"/>
                  <a:pt x="41664" y="39930"/>
                </a:cubicBezTo>
                <a:cubicBezTo>
                  <a:pt x="41363" y="38462"/>
                  <a:pt x="41263" y="36994"/>
                  <a:pt x="40963" y="35493"/>
                </a:cubicBezTo>
                <a:cubicBezTo>
                  <a:pt x="40663" y="33826"/>
                  <a:pt x="40563" y="32124"/>
                  <a:pt x="40296" y="30423"/>
                </a:cubicBezTo>
                <a:cubicBezTo>
                  <a:pt x="39696" y="26720"/>
                  <a:pt x="39495" y="22918"/>
                  <a:pt x="38628" y="19248"/>
                </a:cubicBezTo>
                <a:cubicBezTo>
                  <a:pt x="37661" y="15112"/>
                  <a:pt x="36627" y="11009"/>
                  <a:pt x="35092" y="7040"/>
                </a:cubicBezTo>
                <a:cubicBezTo>
                  <a:pt x="34425" y="5338"/>
                  <a:pt x="33758" y="3671"/>
                  <a:pt x="32924" y="2069"/>
                </a:cubicBezTo>
                <a:cubicBezTo>
                  <a:pt x="32590" y="1436"/>
                  <a:pt x="32123" y="735"/>
                  <a:pt x="31790" y="68"/>
                </a:cubicBezTo>
                <a:cubicBezTo>
                  <a:pt x="31656" y="1"/>
                  <a:pt x="31490" y="1"/>
                  <a:pt x="31323" y="1"/>
                </a:cubicBezTo>
                <a:cubicBezTo>
                  <a:pt x="31307" y="1"/>
                  <a:pt x="31290" y="0"/>
                  <a:pt x="31273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rIns="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lt1"/>
                </a:solidFill>
                <a:latin typeface="Roboto"/>
                <a:ea typeface="Roboto"/>
              </a:rPr>
              <a:t>C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0" name="Google Shape;425;p23"/>
          <p:cNvSpPr/>
          <p:nvPr/>
        </p:nvSpPr>
        <p:spPr>
          <a:xfrm>
            <a:off x="4650840" y="1508760"/>
            <a:ext cx="1175400" cy="877320"/>
          </a:xfrm>
          <a:custGeom>
            <a:avLst/>
            <a:gdLst>
              <a:gd name="textAreaLeft" fmla="*/ 0 w 1175400"/>
              <a:gd name="textAreaRight" fmla="*/ 1175760 w 1175400"/>
              <a:gd name="textAreaTop" fmla="*/ 0 h 877320"/>
              <a:gd name="textAreaBottom" fmla="*/ 877680 h 877320"/>
            </a:gdLst>
            <a:ahLst/>
            <a:rect l="textAreaLeft" t="textAreaTop" r="textAreaRight" b="textAreaBottom"/>
            <a:pathLst>
              <a:path w="91400" h="68217">
                <a:moveTo>
                  <a:pt x="5842" y="0"/>
                </a:moveTo>
                <a:cubicBezTo>
                  <a:pt x="4381" y="0"/>
                  <a:pt x="2916" y="273"/>
                  <a:pt x="1434" y="273"/>
                </a:cubicBezTo>
                <a:cubicBezTo>
                  <a:pt x="1257" y="273"/>
                  <a:pt x="1079" y="269"/>
                  <a:pt x="902" y="260"/>
                </a:cubicBezTo>
                <a:cubicBezTo>
                  <a:pt x="768" y="260"/>
                  <a:pt x="635" y="227"/>
                  <a:pt x="535" y="160"/>
                </a:cubicBezTo>
                <a:cubicBezTo>
                  <a:pt x="334" y="393"/>
                  <a:pt x="334" y="727"/>
                  <a:pt x="234" y="1294"/>
                </a:cubicBezTo>
                <a:cubicBezTo>
                  <a:pt x="1" y="2362"/>
                  <a:pt x="68" y="3162"/>
                  <a:pt x="234" y="4230"/>
                </a:cubicBezTo>
                <a:cubicBezTo>
                  <a:pt x="635" y="7032"/>
                  <a:pt x="334" y="9967"/>
                  <a:pt x="334" y="12769"/>
                </a:cubicBezTo>
                <a:cubicBezTo>
                  <a:pt x="334" y="16372"/>
                  <a:pt x="334" y="19941"/>
                  <a:pt x="334" y="23543"/>
                </a:cubicBezTo>
                <a:cubicBezTo>
                  <a:pt x="334" y="25345"/>
                  <a:pt x="334" y="27146"/>
                  <a:pt x="334" y="28947"/>
                </a:cubicBezTo>
                <a:cubicBezTo>
                  <a:pt x="334" y="30482"/>
                  <a:pt x="34" y="32016"/>
                  <a:pt x="1102" y="33150"/>
                </a:cubicBezTo>
                <a:cubicBezTo>
                  <a:pt x="4037" y="33384"/>
                  <a:pt x="6973" y="33884"/>
                  <a:pt x="9875" y="34318"/>
                </a:cubicBezTo>
                <a:cubicBezTo>
                  <a:pt x="13777" y="34918"/>
                  <a:pt x="17580" y="36119"/>
                  <a:pt x="21283" y="37520"/>
                </a:cubicBezTo>
                <a:cubicBezTo>
                  <a:pt x="28488" y="40289"/>
                  <a:pt x="35093" y="44058"/>
                  <a:pt x="41764" y="47827"/>
                </a:cubicBezTo>
                <a:cubicBezTo>
                  <a:pt x="43298" y="48695"/>
                  <a:pt x="44333" y="50229"/>
                  <a:pt x="45767" y="51263"/>
                </a:cubicBezTo>
                <a:cubicBezTo>
                  <a:pt x="47301" y="52331"/>
                  <a:pt x="48736" y="53398"/>
                  <a:pt x="50137" y="54699"/>
                </a:cubicBezTo>
                <a:cubicBezTo>
                  <a:pt x="52839" y="57167"/>
                  <a:pt x="55440" y="59769"/>
                  <a:pt x="57976" y="62304"/>
                </a:cubicBezTo>
                <a:cubicBezTo>
                  <a:pt x="59110" y="63472"/>
                  <a:pt x="59977" y="64906"/>
                  <a:pt x="60944" y="66174"/>
                </a:cubicBezTo>
                <a:cubicBezTo>
                  <a:pt x="61673" y="67106"/>
                  <a:pt x="62401" y="68216"/>
                  <a:pt x="63684" y="68216"/>
                </a:cubicBezTo>
                <a:cubicBezTo>
                  <a:pt x="63871" y="68216"/>
                  <a:pt x="64069" y="68193"/>
                  <a:pt x="64280" y="68142"/>
                </a:cubicBezTo>
                <a:cubicBezTo>
                  <a:pt x="65147" y="67942"/>
                  <a:pt x="66282" y="66841"/>
                  <a:pt x="66949" y="66307"/>
                </a:cubicBezTo>
                <a:cubicBezTo>
                  <a:pt x="69484" y="64373"/>
                  <a:pt x="72419" y="62972"/>
                  <a:pt x="75255" y="61571"/>
                </a:cubicBezTo>
                <a:cubicBezTo>
                  <a:pt x="77123" y="60637"/>
                  <a:pt x="78891" y="59669"/>
                  <a:pt x="80859" y="58869"/>
                </a:cubicBezTo>
                <a:cubicBezTo>
                  <a:pt x="82560" y="58168"/>
                  <a:pt x="83928" y="57034"/>
                  <a:pt x="85562" y="56233"/>
                </a:cubicBezTo>
                <a:cubicBezTo>
                  <a:pt x="86463" y="55766"/>
                  <a:pt x="87397" y="55266"/>
                  <a:pt x="88264" y="54732"/>
                </a:cubicBezTo>
                <a:cubicBezTo>
                  <a:pt x="88998" y="54265"/>
                  <a:pt x="90732" y="53198"/>
                  <a:pt x="91199" y="52431"/>
                </a:cubicBezTo>
                <a:cubicBezTo>
                  <a:pt x="91299" y="52297"/>
                  <a:pt x="91366" y="52164"/>
                  <a:pt x="91400" y="51997"/>
                </a:cubicBezTo>
                <a:cubicBezTo>
                  <a:pt x="90999" y="51363"/>
                  <a:pt x="90666" y="50563"/>
                  <a:pt x="90299" y="49962"/>
                </a:cubicBezTo>
                <a:cubicBezTo>
                  <a:pt x="89398" y="48394"/>
                  <a:pt x="88331" y="46960"/>
                  <a:pt x="87230" y="45492"/>
                </a:cubicBezTo>
                <a:cubicBezTo>
                  <a:pt x="84661" y="42090"/>
                  <a:pt x="81726" y="39054"/>
                  <a:pt x="78724" y="36052"/>
                </a:cubicBezTo>
                <a:cubicBezTo>
                  <a:pt x="76089" y="33384"/>
                  <a:pt x="72953" y="31182"/>
                  <a:pt x="70118" y="28714"/>
                </a:cubicBezTo>
                <a:cubicBezTo>
                  <a:pt x="68850" y="27613"/>
                  <a:pt x="67449" y="26612"/>
                  <a:pt x="66181" y="25445"/>
                </a:cubicBezTo>
                <a:cubicBezTo>
                  <a:pt x="65081" y="24411"/>
                  <a:pt x="63880" y="23543"/>
                  <a:pt x="62779" y="22509"/>
                </a:cubicBezTo>
                <a:cubicBezTo>
                  <a:pt x="61511" y="21342"/>
                  <a:pt x="59910" y="20408"/>
                  <a:pt x="58443" y="19474"/>
                </a:cubicBezTo>
                <a:cubicBezTo>
                  <a:pt x="56975" y="18506"/>
                  <a:pt x="55507" y="17472"/>
                  <a:pt x="54006" y="16572"/>
                </a:cubicBezTo>
                <a:cubicBezTo>
                  <a:pt x="50704" y="14570"/>
                  <a:pt x="47268" y="12636"/>
                  <a:pt x="43799" y="10934"/>
                </a:cubicBezTo>
                <a:cubicBezTo>
                  <a:pt x="40697" y="9400"/>
                  <a:pt x="37528" y="7765"/>
                  <a:pt x="34225" y="6798"/>
                </a:cubicBezTo>
                <a:cubicBezTo>
                  <a:pt x="33658" y="6598"/>
                  <a:pt x="33058" y="6431"/>
                  <a:pt x="32524" y="6131"/>
                </a:cubicBezTo>
                <a:cubicBezTo>
                  <a:pt x="31690" y="5697"/>
                  <a:pt x="30956" y="5530"/>
                  <a:pt x="30089" y="5230"/>
                </a:cubicBezTo>
                <a:cubicBezTo>
                  <a:pt x="28188" y="4563"/>
                  <a:pt x="26253" y="4096"/>
                  <a:pt x="24318" y="3496"/>
                </a:cubicBezTo>
                <a:cubicBezTo>
                  <a:pt x="22150" y="2795"/>
                  <a:pt x="20049" y="2261"/>
                  <a:pt x="17847" y="1794"/>
                </a:cubicBezTo>
                <a:cubicBezTo>
                  <a:pt x="16946" y="1628"/>
                  <a:pt x="15946" y="1594"/>
                  <a:pt x="15078" y="1361"/>
                </a:cubicBezTo>
                <a:cubicBezTo>
                  <a:pt x="14144" y="1127"/>
                  <a:pt x="13310" y="760"/>
                  <a:pt x="12343" y="627"/>
                </a:cubicBezTo>
                <a:cubicBezTo>
                  <a:pt x="10542" y="427"/>
                  <a:pt x="8740" y="260"/>
                  <a:pt x="6939" y="60"/>
                </a:cubicBezTo>
                <a:cubicBezTo>
                  <a:pt x="6574" y="17"/>
                  <a:pt x="6208" y="0"/>
                  <a:pt x="5842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lt1"/>
                </a:solidFill>
                <a:latin typeface="Roboto"/>
                <a:ea typeface="Roboto"/>
              </a:rPr>
              <a:t>B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1" name="Google Shape;426;p23"/>
          <p:cNvSpPr/>
          <p:nvPr/>
        </p:nvSpPr>
        <p:spPr>
          <a:xfrm>
            <a:off x="5501160" y="2296080"/>
            <a:ext cx="585360" cy="1385280"/>
          </a:xfrm>
          <a:custGeom>
            <a:avLst/>
            <a:gdLst>
              <a:gd name="textAreaLeft" fmla="*/ 0 w 585360"/>
              <a:gd name="textAreaRight" fmla="*/ 585720 w 585360"/>
              <a:gd name="textAreaTop" fmla="*/ 0 h 1385280"/>
              <a:gd name="textAreaBottom" fmla="*/ 1385640 h 1385280"/>
            </a:gdLst>
            <a:ahLst/>
            <a:rect l="textAreaLeft" t="textAreaTop" r="textAreaRight" b="textAreaBottom"/>
            <a:pathLst>
              <a:path w="45534" h="107704">
                <a:moveTo>
                  <a:pt x="33208" y="1355"/>
                </a:moveTo>
                <a:cubicBezTo>
                  <a:pt x="33225" y="1355"/>
                  <a:pt x="33242" y="1356"/>
                  <a:pt x="33258" y="1356"/>
                </a:cubicBezTo>
                <a:cubicBezTo>
                  <a:pt x="33425" y="1356"/>
                  <a:pt x="33558" y="1356"/>
                  <a:pt x="33725" y="1423"/>
                </a:cubicBezTo>
                <a:cubicBezTo>
                  <a:pt x="34058" y="2124"/>
                  <a:pt x="34525" y="2791"/>
                  <a:pt x="34859" y="3424"/>
                </a:cubicBezTo>
                <a:cubicBezTo>
                  <a:pt x="35693" y="5026"/>
                  <a:pt x="36360" y="6693"/>
                  <a:pt x="37027" y="8395"/>
                </a:cubicBezTo>
                <a:cubicBezTo>
                  <a:pt x="38562" y="12364"/>
                  <a:pt x="39596" y="16467"/>
                  <a:pt x="40563" y="20603"/>
                </a:cubicBezTo>
                <a:cubicBezTo>
                  <a:pt x="41430" y="24273"/>
                  <a:pt x="41631" y="28075"/>
                  <a:pt x="42231" y="31778"/>
                </a:cubicBezTo>
                <a:cubicBezTo>
                  <a:pt x="42464" y="33479"/>
                  <a:pt x="42565" y="35181"/>
                  <a:pt x="42898" y="36848"/>
                </a:cubicBezTo>
                <a:cubicBezTo>
                  <a:pt x="43198" y="38349"/>
                  <a:pt x="43298" y="39817"/>
                  <a:pt x="43599" y="41285"/>
                </a:cubicBezTo>
                <a:cubicBezTo>
                  <a:pt x="43932" y="42986"/>
                  <a:pt x="43865" y="44854"/>
                  <a:pt x="43899" y="46589"/>
                </a:cubicBezTo>
                <a:cubicBezTo>
                  <a:pt x="43899" y="48357"/>
                  <a:pt x="44032" y="50125"/>
                  <a:pt x="43999" y="51892"/>
                </a:cubicBezTo>
                <a:cubicBezTo>
                  <a:pt x="43932" y="55762"/>
                  <a:pt x="43765" y="59698"/>
                  <a:pt x="43398" y="63534"/>
                </a:cubicBezTo>
                <a:cubicBezTo>
                  <a:pt x="43032" y="67003"/>
                  <a:pt x="42731" y="70539"/>
                  <a:pt x="41831" y="73842"/>
                </a:cubicBezTo>
                <a:cubicBezTo>
                  <a:pt x="41664" y="74442"/>
                  <a:pt x="41530" y="75042"/>
                  <a:pt x="41464" y="75643"/>
                </a:cubicBezTo>
                <a:cubicBezTo>
                  <a:pt x="41397" y="76577"/>
                  <a:pt x="41164" y="77277"/>
                  <a:pt x="40963" y="78178"/>
                </a:cubicBezTo>
                <a:cubicBezTo>
                  <a:pt x="40530" y="80146"/>
                  <a:pt x="39896" y="82047"/>
                  <a:pt x="39396" y="84015"/>
                </a:cubicBezTo>
                <a:cubicBezTo>
                  <a:pt x="38829" y="86184"/>
                  <a:pt x="38161" y="88252"/>
                  <a:pt x="37394" y="90387"/>
                </a:cubicBezTo>
                <a:cubicBezTo>
                  <a:pt x="37061" y="91254"/>
                  <a:pt x="36594" y="92121"/>
                  <a:pt x="36293" y="92989"/>
                </a:cubicBezTo>
                <a:cubicBezTo>
                  <a:pt x="36027" y="93889"/>
                  <a:pt x="35893" y="94790"/>
                  <a:pt x="35493" y="95691"/>
                </a:cubicBezTo>
                <a:cubicBezTo>
                  <a:pt x="34692" y="97325"/>
                  <a:pt x="33892" y="98960"/>
                  <a:pt x="33091" y="100561"/>
                </a:cubicBezTo>
                <a:cubicBezTo>
                  <a:pt x="32224" y="102395"/>
                  <a:pt x="30723" y="103796"/>
                  <a:pt x="29722" y="105598"/>
                </a:cubicBezTo>
                <a:cubicBezTo>
                  <a:pt x="29655" y="105698"/>
                  <a:pt x="29622" y="105831"/>
                  <a:pt x="29622" y="105931"/>
                </a:cubicBezTo>
                <a:cubicBezTo>
                  <a:pt x="29577" y="105941"/>
                  <a:pt x="29532" y="105946"/>
                  <a:pt x="29487" y="105946"/>
                </a:cubicBezTo>
                <a:cubicBezTo>
                  <a:pt x="29235" y="105946"/>
                  <a:pt x="28974" y="105796"/>
                  <a:pt x="28521" y="105598"/>
                </a:cubicBezTo>
                <a:cubicBezTo>
                  <a:pt x="27487" y="105231"/>
                  <a:pt x="26820" y="104764"/>
                  <a:pt x="25986" y="104063"/>
                </a:cubicBezTo>
                <a:cubicBezTo>
                  <a:pt x="23851" y="102229"/>
                  <a:pt x="21216" y="100961"/>
                  <a:pt x="18814" y="99460"/>
                </a:cubicBezTo>
                <a:cubicBezTo>
                  <a:pt x="15779" y="97559"/>
                  <a:pt x="12710" y="95657"/>
                  <a:pt x="9674" y="93756"/>
                </a:cubicBezTo>
                <a:cubicBezTo>
                  <a:pt x="8140" y="92788"/>
                  <a:pt x="6605" y="91821"/>
                  <a:pt x="5104" y="90887"/>
                </a:cubicBezTo>
                <a:cubicBezTo>
                  <a:pt x="3803" y="90086"/>
                  <a:pt x="2336" y="89519"/>
                  <a:pt x="1935" y="88018"/>
                </a:cubicBezTo>
                <a:cubicBezTo>
                  <a:pt x="3303" y="85416"/>
                  <a:pt x="4404" y="82648"/>
                  <a:pt x="5571" y="79946"/>
                </a:cubicBezTo>
                <a:cubicBezTo>
                  <a:pt x="7139" y="76310"/>
                  <a:pt x="8140" y="72441"/>
                  <a:pt x="8907" y="68538"/>
                </a:cubicBezTo>
                <a:cubicBezTo>
                  <a:pt x="10375" y="60999"/>
                  <a:pt x="10675" y="53394"/>
                  <a:pt x="10975" y="45721"/>
                </a:cubicBezTo>
                <a:cubicBezTo>
                  <a:pt x="11042" y="43987"/>
                  <a:pt x="10308" y="42286"/>
                  <a:pt x="10208" y="40551"/>
                </a:cubicBezTo>
                <a:cubicBezTo>
                  <a:pt x="10075" y="38650"/>
                  <a:pt x="9941" y="36848"/>
                  <a:pt x="9608" y="34980"/>
                </a:cubicBezTo>
                <a:cubicBezTo>
                  <a:pt x="8940" y="31411"/>
                  <a:pt x="8107" y="27809"/>
                  <a:pt x="7273" y="24306"/>
                </a:cubicBezTo>
                <a:cubicBezTo>
                  <a:pt x="6906" y="22772"/>
                  <a:pt x="6138" y="21271"/>
                  <a:pt x="5571" y="19769"/>
                </a:cubicBezTo>
                <a:cubicBezTo>
                  <a:pt x="5104" y="18469"/>
                  <a:pt x="4471" y="17101"/>
                  <a:pt x="5671" y="15900"/>
                </a:cubicBezTo>
                <a:cubicBezTo>
                  <a:pt x="6305" y="15266"/>
                  <a:pt x="7806" y="14866"/>
                  <a:pt x="8640" y="14566"/>
                </a:cubicBezTo>
                <a:cubicBezTo>
                  <a:pt x="11642" y="13465"/>
                  <a:pt x="14378" y="11697"/>
                  <a:pt x="17046" y="10063"/>
                </a:cubicBezTo>
                <a:cubicBezTo>
                  <a:pt x="18814" y="8962"/>
                  <a:pt x="20616" y="7961"/>
                  <a:pt x="22317" y="6727"/>
                </a:cubicBezTo>
                <a:cubicBezTo>
                  <a:pt x="23818" y="5659"/>
                  <a:pt x="25486" y="5059"/>
                  <a:pt x="27053" y="4125"/>
                </a:cubicBezTo>
                <a:cubicBezTo>
                  <a:pt x="27921" y="3591"/>
                  <a:pt x="28821" y="3091"/>
                  <a:pt x="29755" y="2624"/>
                </a:cubicBezTo>
                <a:cubicBezTo>
                  <a:pt x="30509" y="2231"/>
                  <a:pt x="32291" y="1355"/>
                  <a:pt x="33208" y="1355"/>
                </a:cubicBezTo>
                <a:close/>
                <a:moveTo>
                  <a:pt x="33492" y="0"/>
                </a:moveTo>
                <a:cubicBezTo>
                  <a:pt x="32310" y="0"/>
                  <a:pt x="30725" y="731"/>
                  <a:pt x="29722" y="1156"/>
                </a:cubicBezTo>
                <a:cubicBezTo>
                  <a:pt x="28054" y="1823"/>
                  <a:pt x="26386" y="2724"/>
                  <a:pt x="24785" y="3525"/>
                </a:cubicBezTo>
                <a:cubicBezTo>
                  <a:pt x="21216" y="5292"/>
                  <a:pt x="18147" y="8028"/>
                  <a:pt x="14578" y="9829"/>
                </a:cubicBezTo>
                <a:cubicBezTo>
                  <a:pt x="13143" y="10563"/>
                  <a:pt x="11676" y="11363"/>
                  <a:pt x="10241" y="12164"/>
                </a:cubicBezTo>
                <a:cubicBezTo>
                  <a:pt x="8540" y="13065"/>
                  <a:pt x="6572" y="13465"/>
                  <a:pt x="4904" y="14466"/>
                </a:cubicBezTo>
                <a:cubicBezTo>
                  <a:pt x="1769" y="16334"/>
                  <a:pt x="3837" y="20036"/>
                  <a:pt x="4904" y="22571"/>
                </a:cubicBezTo>
                <a:cubicBezTo>
                  <a:pt x="5571" y="24239"/>
                  <a:pt x="5938" y="26007"/>
                  <a:pt x="6439" y="27709"/>
                </a:cubicBezTo>
                <a:cubicBezTo>
                  <a:pt x="7106" y="29943"/>
                  <a:pt x="7473" y="32312"/>
                  <a:pt x="7873" y="34580"/>
                </a:cubicBezTo>
                <a:cubicBezTo>
                  <a:pt x="8307" y="36782"/>
                  <a:pt x="8440" y="38917"/>
                  <a:pt x="8640" y="41118"/>
                </a:cubicBezTo>
                <a:cubicBezTo>
                  <a:pt x="8707" y="42052"/>
                  <a:pt x="8940" y="42953"/>
                  <a:pt x="9141" y="43853"/>
                </a:cubicBezTo>
                <a:cubicBezTo>
                  <a:pt x="9341" y="45054"/>
                  <a:pt x="9174" y="46055"/>
                  <a:pt x="9141" y="47189"/>
                </a:cubicBezTo>
                <a:cubicBezTo>
                  <a:pt x="9041" y="49291"/>
                  <a:pt x="9207" y="51425"/>
                  <a:pt x="9107" y="53527"/>
                </a:cubicBezTo>
                <a:cubicBezTo>
                  <a:pt x="9007" y="55895"/>
                  <a:pt x="8574" y="58197"/>
                  <a:pt x="8473" y="60599"/>
                </a:cubicBezTo>
                <a:cubicBezTo>
                  <a:pt x="8373" y="63167"/>
                  <a:pt x="7806" y="65969"/>
                  <a:pt x="7273" y="68471"/>
                </a:cubicBezTo>
                <a:cubicBezTo>
                  <a:pt x="6806" y="70773"/>
                  <a:pt x="6339" y="73308"/>
                  <a:pt x="5538" y="75543"/>
                </a:cubicBezTo>
                <a:cubicBezTo>
                  <a:pt x="4070" y="79679"/>
                  <a:pt x="2269" y="83949"/>
                  <a:pt x="168" y="87818"/>
                </a:cubicBezTo>
                <a:cubicBezTo>
                  <a:pt x="1" y="88118"/>
                  <a:pt x="34" y="88419"/>
                  <a:pt x="168" y="88652"/>
                </a:cubicBezTo>
                <a:cubicBezTo>
                  <a:pt x="201" y="88852"/>
                  <a:pt x="268" y="89052"/>
                  <a:pt x="368" y="89286"/>
                </a:cubicBezTo>
                <a:cubicBezTo>
                  <a:pt x="968" y="90787"/>
                  <a:pt x="2936" y="91487"/>
                  <a:pt x="4237" y="92288"/>
                </a:cubicBezTo>
                <a:cubicBezTo>
                  <a:pt x="8574" y="95023"/>
                  <a:pt x="12943" y="97759"/>
                  <a:pt x="17347" y="100461"/>
                </a:cubicBezTo>
                <a:cubicBezTo>
                  <a:pt x="19181" y="101628"/>
                  <a:pt x="21083" y="102729"/>
                  <a:pt x="22951" y="103830"/>
                </a:cubicBezTo>
                <a:cubicBezTo>
                  <a:pt x="24819" y="104930"/>
                  <a:pt x="26186" y="106298"/>
                  <a:pt x="28188" y="107232"/>
                </a:cubicBezTo>
                <a:cubicBezTo>
                  <a:pt x="28754" y="107488"/>
                  <a:pt x="29221" y="107704"/>
                  <a:pt x="29686" y="107704"/>
                </a:cubicBezTo>
                <a:cubicBezTo>
                  <a:pt x="30070" y="107704"/>
                  <a:pt x="30452" y="107557"/>
                  <a:pt x="30890" y="107165"/>
                </a:cubicBezTo>
                <a:cubicBezTo>
                  <a:pt x="31490" y="106632"/>
                  <a:pt x="32057" y="105631"/>
                  <a:pt x="32257" y="104764"/>
                </a:cubicBezTo>
                <a:cubicBezTo>
                  <a:pt x="32824" y="104030"/>
                  <a:pt x="33391" y="103296"/>
                  <a:pt x="33892" y="102529"/>
                </a:cubicBezTo>
                <a:cubicBezTo>
                  <a:pt x="34859" y="101094"/>
                  <a:pt x="35493" y="99460"/>
                  <a:pt x="36193" y="97892"/>
                </a:cubicBezTo>
                <a:cubicBezTo>
                  <a:pt x="37594" y="94790"/>
                  <a:pt x="38762" y="91754"/>
                  <a:pt x="39896" y="88485"/>
                </a:cubicBezTo>
                <a:cubicBezTo>
                  <a:pt x="40563" y="86551"/>
                  <a:pt x="40897" y="84516"/>
                  <a:pt x="41497" y="82581"/>
                </a:cubicBezTo>
                <a:cubicBezTo>
                  <a:pt x="41997" y="80847"/>
                  <a:pt x="42665" y="79212"/>
                  <a:pt x="42998" y="77477"/>
                </a:cubicBezTo>
                <a:cubicBezTo>
                  <a:pt x="43198" y="76644"/>
                  <a:pt x="43032" y="75776"/>
                  <a:pt x="43232" y="74942"/>
                </a:cubicBezTo>
                <a:cubicBezTo>
                  <a:pt x="43398" y="74075"/>
                  <a:pt x="43732" y="73274"/>
                  <a:pt x="43966" y="72407"/>
                </a:cubicBezTo>
                <a:cubicBezTo>
                  <a:pt x="44366" y="70773"/>
                  <a:pt x="44299" y="69071"/>
                  <a:pt x="44499" y="67404"/>
                </a:cubicBezTo>
                <a:cubicBezTo>
                  <a:pt x="45400" y="59898"/>
                  <a:pt x="45533" y="52293"/>
                  <a:pt x="45300" y="44754"/>
                </a:cubicBezTo>
                <a:cubicBezTo>
                  <a:pt x="45233" y="43086"/>
                  <a:pt x="45033" y="41485"/>
                  <a:pt x="44866" y="39851"/>
                </a:cubicBezTo>
                <a:cubicBezTo>
                  <a:pt x="44699" y="38216"/>
                  <a:pt x="44266" y="36648"/>
                  <a:pt x="44099" y="35014"/>
                </a:cubicBezTo>
                <a:cubicBezTo>
                  <a:pt x="43699" y="31211"/>
                  <a:pt x="42998" y="27408"/>
                  <a:pt x="42565" y="23606"/>
                </a:cubicBezTo>
                <a:cubicBezTo>
                  <a:pt x="42031" y="19069"/>
                  <a:pt x="40630" y="14299"/>
                  <a:pt x="39062" y="10029"/>
                </a:cubicBezTo>
                <a:cubicBezTo>
                  <a:pt x="38995" y="9796"/>
                  <a:pt x="38929" y="9596"/>
                  <a:pt x="38829" y="9395"/>
                </a:cubicBezTo>
                <a:cubicBezTo>
                  <a:pt x="38862" y="8195"/>
                  <a:pt x="38362" y="7160"/>
                  <a:pt x="37794" y="6126"/>
                </a:cubicBezTo>
                <a:cubicBezTo>
                  <a:pt x="37494" y="5226"/>
                  <a:pt x="37027" y="4425"/>
                  <a:pt x="36560" y="3491"/>
                </a:cubicBezTo>
                <a:cubicBezTo>
                  <a:pt x="35960" y="2190"/>
                  <a:pt x="35526" y="256"/>
                  <a:pt x="33825" y="22"/>
                </a:cubicBezTo>
                <a:cubicBezTo>
                  <a:pt x="33718" y="7"/>
                  <a:pt x="33607" y="0"/>
                  <a:pt x="33492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Google Shape;427;p23"/>
          <p:cNvSpPr/>
          <p:nvPr/>
        </p:nvSpPr>
        <p:spPr>
          <a:xfrm>
            <a:off x="4627800" y="1486800"/>
            <a:ext cx="1222560" cy="921600"/>
          </a:xfrm>
          <a:custGeom>
            <a:avLst/>
            <a:gdLst>
              <a:gd name="textAreaLeft" fmla="*/ 0 w 1222560"/>
              <a:gd name="textAreaRight" fmla="*/ 1222920 w 1222560"/>
              <a:gd name="textAreaTop" fmla="*/ 0 h 921600"/>
              <a:gd name="textAreaBottom" fmla="*/ 921960 h 921600"/>
            </a:gdLst>
            <a:ahLst/>
            <a:rect l="textAreaLeft" t="textAreaTop" r="textAreaRight" b="textAreaBottom"/>
            <a:pathLst>
              <a:path w="95069" h="71669">
                <a:moveTo>
                  <a:pt x="7658" y="1698"/>
                </a:moveTo>
                <a:cubicBezTo>
                  <a:pt x="8008" y="1698"/>
                  <a:pt x="8358" y="1714"/>
                  <a:pt x="8707" y="1755"/>
                </a:cubicBezTo>
                <a:cubicBezTo>
                  <a:pt x="10508" y="1955"/>
                  <a:pt x="12310" y="2122"/>
                  <a:pt x="14111" y="2322"/>
                </a:cubicBezTo>
                <a:cubicBezTo>
                  <a:pt x="15078" y="2455"/>
                  <a:pt x="15912" y="2822"/>
                  <a:pt x="16846" y="3056"/>
                </a:cubicBezTo>
                <a:cubicBezTo>
                  <a:pt x="17714" y="3289"/>
                  <a:pt x="18681" y="3323"/>
                  <a:pt x="19615" y="3489"/>
                </a:cubicBezTo>
                <a:cubicBezTo>
                  <a:pt x="21817" y="3956"/>
                  <a:pt x="23918" y="4524"/>
                  <a:pt x="26086" y="5191"/>
                </a:cubicBezTo>
                <a:cubicBezTo>
                  <a:pt x="28021" y="5791"/>
                  <a:pt x="29956" y="6291"/>
                  <a:pt x="31857" y="6959"/>
                </a:cubicBezTo>
                <a:cubicBezTo>
                  <a:pt x="32724" y="7259"/>
                  <a:pt x="33458" y="7392"/>
                  <a:pt x="34292" y="7826"/>
                </a:cubicBezTo>
                <a:cubicBezTo>
                  <a:pt x="34826" y="8126"/>
                  <a:pt x="35393" y="8293"/>
                  <a:pt x="35993" y="8493"/>
                </a:cubicBezTo>
                <a:cubicBezTo>
                  <a:pt x="39296" y="9460"/>
                  <a:pt x="42465" y="11095"/>
                  <a:pt x="45567" y="12629"/>
                </a:cubicBezTo>
                <a:cubicBezTo>
                  <a:pt x="49003" y="14331"/>
                  <a:pt x="52438" y="16299"/>
                  <a:pt x="55774" y="18267"/>
                </a:cubicBezTo>
                <a:cubicBezTo>
                  <a:pt x="57275" y="19167"/>
                  <a:pt x="58743" y="20235"/>
                  <a:pt x="60211" y="21169"/>
                </a:cubicBezTo>
                <a:cubicBezTo>
                  <a:pt x="61678" y="22103"/>
                  <a:pt x="63279" y="23037"/>
                  <a:pt x="64547" y="24238"/>
                </a:cubicBezTo>
                <a:cubicBezTo>
                  <a:pt x="65648" y="25238"/>
                  <a:pt x="66849" y="26106"/>
                  <a:pt x="67949" y="27173"/>
                </a:cubicBezTo>
                <a:cubicBezTo>
                  <a:pt x="69217" y="28307"/>
                  <a:pt x="70585" y="29308"/>
                  <a:pt x="71886" y="30409"/>
                </a:cubicBezTo>
                <a:cubicBezTo>
                  <a:pt x="74721" y="32877"/>
                  <a:pt x="77857" y="35079"/>
                  <a:pt x="80492" y="37747"/>
                </a:cubicBezTo>
                <a:cubicBezTo>
                  <a:pt x="83494" y="40749"/>
                  <a:pt x="86429" y="43785"/>
                  <a:pt x="88998" y="47221"/>
                </a:cubicBezTo>
                <a:cubicBezTo>
                  <a:pt x="90099" y="48655"/>
                  <a:pt x="91166" y="50089"/>
                  <a:pt x="92067" y="51657"/>
                </a:cubicBezTo>
                <a:cubicBezTo>
                  <a:pt x="92434" y="52258"/>
                  <a:pt x="92767" y="53058"/>
                  <a:pt x="93168" y="53692"/>
                </a:cubicBezTo>
                <a:cubicBezTo>
                  <a:pt x="93134" y="53859"/>
                  <a:pt x="93067" y="53992"/>
                  <a:pt x="92967" y="54126"/>
                </a:cubicBezTo>
                <a:cubicBezTo>
                  <a:pt x="92500" y="54893"/>
                  <a:pt x="90766" y="55960"/>
                  <a:pt x="90032" y="56427"/>
                </a:cubicBezTo>
                <a:cubicBezTo>
                  <a:pt x="89165" y="56961"/>
                  <a:pt x="88231" y="57461"/>
                  <a:pt x="87330" y="57928"/>
                </a:cubicBezTo>
                <a:cubicBezTo>
                  <a:pt x="85696" y="58729"/>
                  <a:pt x="84328" y="59863"/>
                  <a:pt x="82627" y="60564"/>
                </a:cubicBezTo>
                <a:cubicBezTo>
                  <a:pt x="80659" y="61364"/>
                  <a:pt x="78891" y="62332"/>
                  <a:pt x="76989" y="63266"/>
                </a:cubicBezTo>
                <a:cubicBezTo>
                  <a:pt x="74187" y="64667"/>
                  <a:pt x="71218" y="66068"/>
                  <a:pt x="68717" y="68002"/>
                </a:cubicBezTo>
                <a:cubicBezTo>
                  <a:pt x="68016" y="68536"/>
                  <a:pt x="66915" y="69637"/>
                  <a:pt x="66048" y="69837"/>
                </a:cubicBezTo>
                <a:cubicBezTo>
                  <a:pt x="65837" y="69888"/>
                  <a:pt x="65639" y="69911"/>
                  <a:pt x="65452" y="69911"/>
                </a:cubicBezTo>
                <a:cubicBezTo>
                  <a:pt x="64169" y="69911"/>
                  <a:pt x="63441" y="68801"/>
                  <a:pt x="62712" y="67869"/>
                </a:cubicBezTo>
                <a:cubicBezTo>
                  <a:pt x="61712" y="66601"/>
                  <a:pt x="60878" y="65167"/>
                  <a:pt x="59744" y="64033"/>
                </a:cubicBezTo>
                <a:cubicBezTo>
                  <a:pt x="57208" y="61464"/>
                  <a:pt x="54607" y="58862"/>
                  <a:pt x="51905" y="56394"/>
                </a:cubicBezTo>
                <a:cubicBezTo>
                  <a:pt x="50504" y="55126"/>
                  <a:pt x="49069" y="54026"/>
                  <a:pt x="47502" y="52958"/>
                </a:cubicBezTo>
                <a:cubicBezTo>
                  <a:pt x="46101" y="51924"/>
                  <a:pt x="45033" y="50423"/>
                  <a:pt x="43532" y="49556"/>
                </a:cubicBezTo>
                <a:cubicBezTo>
                  <a:pt x="36861" y="45753"/>
                  <a:pt x="30256" y="41984"/>
                  <a:pt x="23051" y="39215"/>
                </a:cubicBezTo>
                <a:cubicBezTo>
                  <a:pt x="19348" y="37814"/>
                  <a:pt x="15545" y="36613"/>
                  <a:pt x="11643" y="36013"/>
                </a:cubicBezTo>
                <a:cubicBezTo>
                  <a:pt x="8741" y="35579"/>
                  <a:pt x="5805" y="35079"/>
                  <a:pt x="2870" y="34845"/>
                </a:cubicBezTo>
                <a:cubicBezTo>
                  <a:pt x="1802" y="33711"/>
                  <a:pt x="2102" y="32177"/>
                  <a:pt x="2102" y="30642"/>
                </a:cubicBezTo>
                <a:cubicBezTo>
                  <a:pt x="2102" y="28841"/>
                  <a:pt x="2102" y="27040"/>
                  <a:pt x="2102" y="25238"/>
                </a:cubicBezTo>
                <a:cubicBezTo>
                  <a:pt x="2102" y="21669"/>
                  <a:pt x="2102" y="18067"/>
                  <a:pt x="2102" y="14464"/>
                </a:cubicBezTo>
                <a:cubicBezTo>
                  <a:pt x="2102" y="11662"/>
                  <a:pt x="2403" y="8727"/>
                  <a:pt x="1969" y="5958"/>
                </a:cubicBezTo>
                <a:cubicBezTo>
                  <a:pt x="1836" y="4857"/>
                  <a:pt x="1769" y="4057"/>
                  <a:pt x="2002" y="2989"/>
                </a:cubicBezTo>
                <a:cubicBezTo>
                  <a:pt x="2102" y="2422"/>
                  <a:pt x="2102" y="2088"/>
                  <a:pt x="2303" y="1855"/>
                </a:cubicBezTo>
                <a:cubicBezTo>
                  <a:pt x="2403" y="1922"/>
                  <a:pt x="2536" y="1955"/>
                  <a:pt x="2670" y="1955"/>
                </a:cubicBezTo>
                <a:cubicBezTo>
                  <a:pt x="2885" y="1969"/>
                  <a:pt x="3101" y="1976"/>
                  <a:pt x="3317" y="1976"/>
                </a:cubicBezTo>
                <a:cubicBezTo>
                  <a:pt x="4759" y="1976"/>
                  <a:pt x="6214" y="1698"/>
                  <a:pt x="7658" y="1698"/>
                </a:cubicBezTo>
                <a:close/>
                <a:moveTo>
                  <a:pt x="3100" y="1"/>
                </a:moveTo>
                <a:cubicBezTo>
                  <a:pt x="2677" y="1"/>
                  <a:pt x="2271" y="52"/>
                  <a:pt x="1936" y="154"/>
                </a:cubicBezTo>
                <a:cubicBezTo>
                  <a:pt x="701" y="521"/>
                  <a:pt x="601" y="1255"/>
                  <a:pt x="435" y="2422"/>
                </a:cubicBezTo>
                <a:cubicBezTo>
                  <a:pt x="168" y="4590"/>
                  <a:pt x="601" y="6492"/>
                  <a:pt x="568" y="8660"/>
                </a:cubicBezTo>
                <a:cubicBezTo>
                  <a:pt x="501" y="10828"/>
                  <a:pt x="435" y="12996"/>
                  <a:pt x="435" y="15198"/>
                </a:cubicBezTo>
                <a:cubicBezTo>
                  <a:pt x="435" y="20335"/>
                  <a:pt x="435" y="25505"/>
                  <a:pt x="435" y="30642"/>
                </a:cubicBezTo>
                <a:cubicBezTo>
                  <a:pt x="435" y="32143"/>
                  <a:pt x="1" y="34211"/>
                  <a:pt x="968" y="35512"/>
                </a:cubicBezTo>
                <a:cubicBezTo>
                  <a:pt x="1102" y="35713"/>
                  <a:pt x="1235" y="35879"/>
                  <a:pt x="1402" y="36013"/>
                </a:cubicBezTo>
                <a:cubicBezTo>
                  <a:pt x="1502" y="36246"/>
                  <a:pt x="1769" y="36446"/>
                  <a:pt x="2102" y="36480"/>
                </a:cubicBezTo>
                <a:cubicBezTo>
                  <a:pt x="6472" y="36713"/>
                  <a:pt x="11076" y="37447"/>
                  <a:pt x="15345" y="38381"/>
                </a:cubicBezTo>
                <a:cubicBezTo>
                  <a:pt x="17680" y="38881"/>
                  <a:pt x="20049" y="39849"/>
                  <a:pt x="22284" y="40649"/>
                </a:cubicBezTo>
                <a:cubicBezTo>
                  <a:pt x="24685" y="41550"/>
                  <a:pt x="27354" y="42517"/>
                  <a:pt x="29589" y="43818"/>
                </a:cubicBezTo>
                <a:cubicBezTo>
                  <a:pt x="31657" y="44986"/>
                  <a:pt x="33858" y="45820"/>
                  <a:pt x="35927" y="46987"/>
                </a:cubicBezTo>
                <a:cubicBezTo>
                  <a:pt x="37761" y="48055"/>
                  <a:pt x="39496" y="49289"/>
                  <a:pt x="41297" y="50356"/>
                </a:cubicBezTo>
                <a:cubicBezTo>
                  <a:pt x="42298" y="50923"/>
                  <a:pt x="43232" y="51290"/>
                  <a:pt x="44132" y="52091"/>
                </a:cubicBezTo>
                <a:cubicBezTo>
                  <a:pt x="44833" y="52725"/>
                  <a:pt x="45433" y="53392"/>
                  <a:pt x="46201" y="53959"/>
                </a:cubicBezTo>
                <a:cubicBezTo>
                  <a:pt x="47969" y="55327"/>
                  <a:pt x="49703" y="56561"/>
                  <a:pt x="51338" y="58062"/>
                </a:cubicBezTo>
                <a:cubicBezTo>
                  <a:pt x="53039" y="59630"/>
                  <a:pt x="54873" y="61197"/>
                  <a:pt x="56408" y="62932"/>
                </a:cubicBezTo>
                <a:cubicBezTo>
                  <a:pt x="57575" y="64266"/>
                  <a:pt x="58910" y="65501"/>
                  <a:pt x="59944" y="66968"/>
                </a:cubicBezTo>
                <a:cubicBezTo>
                  <a:pt x="61263" y="68809"/>
                  <a:pt x="62898" y="71669"/>
                  <a:pt x="65243" y="71669"/>
                </a:cubicBezTo>
                <a:cubicBezTo>
                  <a:pt x="65744" y="71669"/>
                  <a:pt x="66278" y="71538"/>
                  <a:pt x="66849" y="71238"/>
                </a:cubicBezTo>
                <a:cubicBezTo>
                  <a:pt x="68583" y="70337"/>
                  <a:pt x="69951" y="68903"/>
                  <a:pt x="71619" y="67936"/>
                </a:cubicBezTo>
                <a:cubicBezTo>
                  <a:pt x="73053" y="67135"/>
                  <a:pt x="74487" y="66334"/>
                  <a:pt x="75888" y="65467"/>
                </a:cubicBezTo>
                <a:cubicBezTo>
                  <a:pt x="79324" y="63432"/>
                  <a:pt x="83227" y="62265"/>
                  <a:pt x="86630" y="60163"/>
                </a:cubicBezTo>
                <a:cubicBezTo>
                  <a:pt x="88164" y="59229"/>
                  <a:pt x="89798" y="58262"/>
                  <a:pt x="91266" y="57228"/>
                </a:cubicBezTo>
                <a:cubicBezTo>
                  <a:pt x="92234" y="56527"/>
                  <a:pt x="93901" y="55460"/>
                  <a:pt x="94368" y="54359"/>
                </a:cubicBezTo>
                <a:cubicBezTo>
                  <a:pt x="95069" y="52758"/>
                  <a:pt x="93701" y="51390"/>
                  <a:pt x="92901" y="50190"/>
                </a:cubicBezTo>
                <a:cubicBezTo>
                  <a:pt x="92334" y="49289"/>
                  <a:pt x="91933" y="48488"/>
                  <a:pt x="91333" y="47754"/>
                </a:cubicBezTo>
                <a:cubicBezTo>
                  <a:pt x="90732" y="46720"/>
                  <a:pt x="90132" y="45753"/>
                  <a:pt x="89098" y="45119"/>
                </a:cubicBezTo>
                <a:lnTo>
                  <a:pt x="88698" y="44619"/>
                </a:lnTo>
                <a:cubicBezTo>
                  <a:pt x="85896" y="41016"/>
                  <a:pt x="82593" y="37314"/>
                  <a:pt x="79024" y="34478"/>
                </a:cubicBezTo>
                <a:cubicBezTo>
                  <a:pt x="76022" y="32077"/>
                  <a:pt x="73187" y="29475"/>
                  <a:pt x="70151" y="27106"/>
                </a:cubicBezTo>
                <a:cubicBezTo>
                  <a:pt x="68850" y="26106"/>
                  <a:pt x="67749" y="24905"/>
                  <a:pt x="66448" y="23904"/>
                </a:cubicBezTo>
                <a:cubicBezTo>
                  <a:pt x="65147" y="22903"/>
                  <a:pt x="63913" y="21869"/>
                  <a:pt x="62512" y="20935"/>
                </a:cubicBezTo>
                <a:cubicBezTo>
                  <a:pt x="56241" y="16732"/>
                  <a:pt x="49703" y="12829"/>
                  <a:pt x="42865" y="9627"/>
                </a:cubicBezTo>
                <a:cubicBezTo>
                  <a:pt x="41364" y="8927"/>
                  <a:pt x="39929" y="7993"/>
                  <a:pt x="38328" y="7459"/>
                </a:cubicBezTo>
                <a:cubicBezTo>
                  <a:pt x="37494" y="7192"/>
                  <a:pt x="36627" y="7025"/>
                  <a:pt x="35793" y="6725"/>
                </a:cubicBezTo>
                <a:cubicBezTo>
                  <a:pt x="34993" y="6425"/>
                  <a:pt x="34325" y="5858"/>
                  <a:pt x="33558" y="5558"/>
                </a:cubicBezTo>
                <a:cubicBezTo>
                  <a:pt x="31890" y="4957"/>
                  <a:pt x="30122" y="4657"/>
                  <a:pt x="28421" y="4157"/>
                </a:cubicBezTo>
                <a:cubicBezTo>
                  <a:pt x="26453" y="3623"/>
                  <a:pt x="24518" y="2822"/>
                  <a:pt x="22517" y="2389"/>
                </a:cubicBezTo>
                <a:cubicBezTo>
                  <a:pt x="19181" y="1621"/>
                  <a:pt x="15979" y="1021"/>
                  <a:pt x="12610" y="554"/>
                </a:cubicBezTo>
                <a:cubicBezTo>
                  <a:pt x="11059" y="341"/>
                  <a:pt x="9480" y="45"/>
                  <a:pt x="7924" y="45"/>
                </a:cubicBezTo>
                <a:cubicBezTo>
                  <a:pt x="7773" y="45"/>
                  <a:pt x="7623" y="48"/>
                  <a:pt x="7473" y="54"/>
                </a:cubicBezTo>
                <a:cubicBezTo>
                  <a:pt x="6539" y="87"/>
                  <a:pt x="5605" y="187"/>
                  <a:pt x="4704" y="254"/>
                </a:cubicBezTo>
                <a:cubicBezTo>
                  <a:pt x="4216" y="85"/>
                  <a:pt x="3644" y="1"/>
                  <a:pt x="3100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Google Shape;428;p23"/>
          <p:cNvSpPr/>
          <p:nvPr/>
        </p:nvSpPr>
        <p:spPr>
          <a:xfrm>
            <a:off x="4627800" y="3562920"/>
            <a:ext cx="1222560" cy="921240"/>
          </a:xfrm>
          <a:custGeom>
            <a:avLst/>
            <a:gdLst>
              <a:gd name="textAreaLeft" fmla="*/ 0 w 1222560"/>
              <a:gd name="textAreaRight" fmla="*/ 1222920 w 1222560"/>
              <a:gd name="textAreaTop" fmla="*/ 0 h 921240"/>
              <a:gd name="textAreaBottom" fmla="*/ 921600 h 921240"/>
            </a:gdLst>
            <a:ahLst/>
            <a:rect l="textAreaLeft" t="textAreaTop" r="textAreaRight" b="textAreaBottom"/>
            <a:pathLst>
              <a:path w="95069" h="71645">
                <a:moveTo>
                  <a:pt x="65442" y="1757"/>
                </a:moveTo>
                <a:cubicBezTo>
                  <a:pt x="65631" y="1757"/>
                  <a:pt x="65833" y="1781"/>
                  <a:pt x="66048" y="1833"/>
                </a:cubicBezTo>
                <a:cubicBezTo>
                  <a:pt x="66915" y="2033"/>
                  <a:pt x="68050" y="3100"/>
                  <a:pt x="68717" y="3634"/>
                </a:cubicBezTo>
                <a:cubicBezTo>
                  <a:pt x="71252" y="5602"/>
                  <a:pt x="74187" y="7003"/>
                  <a:pt x="77023" y="8371"/>
                </a:cubicBezTo>
                <a:cubicBezTo>
                  <a:pt x="78891" y="9305"/>
                  <a:pt x="80659" y="10306"/>
                  <a:pt x="82627" y="11106"/>
                </a:cubicBezTo>
                <a:cubicBezTo>
                  <a:pt x="84328" y="11807"/>
                  <a:pt x="85696" y="12907"/>
                  <a:pt x="87330" y="13741"/>
                </a:cubicBezTo>
                <a:cubicBezTo>
                  <a:pt x="88231" y="14208"/>
                  <a:pt x="89165" y="14709"/>
                  <a:pt x="90032" y="15242"/>
                </a:cubicBezTo>
                <a:cubicBezTo>
                  <a:pt x="90766" y="15709"/>
                  <a:pt x="92500" y="16777"/>
                  <a:pt x="92967" y="17544"/>
                </a:cubicBezTo>
                <a:cubicBezTo>
                  <a:pt x="93067" y="17677"/>
                  <a:pt x="93134" y="17811"/>
                  <a:pt x="93168" y="17944"/>
                </a:cubicBezTo>
                <a:cubicBezTo>
                  <a:pt x="92767" y="18611"/>
                  <a:pt x="92434" y="19379"/>
                  <a:pt x="92067" y="19979"/>
                </a:cubicBezTo>
                <a:cubicBezTo>
                  <a:pt x="91166" y="21547"/>
                  <a:pt x="90099" y="22981"/>
                  <a:pt x="88998" y="24449"/>
                </a:cubicBezTo>
                <a:cubicBezTo>
                  <a:pt x="86429" y="27851"/>
                  <a:pt x="83494" y="30920"/>
                  <a:pt x="80492" y="33922"/>
                </a:cubicBezTo>
                <a:cubicBezTo>
                  <a:pt x="77857" y="36591"/>
                  <a:pt x="74721" y="38793"/>
                  <a:pt x="71886" y="41228"/>
                </a:cubicBezTo>
                <a:cubicBezTo>
                  <a:pt x="70618" y="42362"/>
                  <a:pt x="69217" y="43329"/>
                  <a:pt x="67949" y="44497"/>
                </a:cubicBezTo>
                <a:cubicBezTo>
                  <a:pt x="66849" y="45531"/>
                  <a:pt x="65648" y="46398"/>
                  <a:pt x="64547" y="47432"/>
                </a:cubicBezTo>
                <a:cubicBezTo>
                  <a:pt x="63279" y="48633"/>
                  <a:pt x="61678" y="49534"/>
                  <a:pt x="60211" y="50501"/>
                </a:cubicBezTo>
                <a:cubicBezTo>
                  <a:pt x="58743" y="51435"/>
                  <a:pt x="57275" y="52469"/>
                  <a:pt x="55774" y="53370"/>
                </a:cubicBezTo>
                <a:cubicBezTo>
                  <a:pt x="52472" y="55371"/>
                  <a:pt x="49036" y="57306"/>
                  <a:pt x="45567" y="59040"/>
                </a:cubicBezTo>
                <a:cubicBezTo>
                  <a:pt x="42465" y="60575"/>
                  <a:pt x="39296" y="62176"/>
                  <a:pt x="35993" y="63177"/>
                </a:cubicBezTo>
                <a:cubicBezTo>
                  <a:pt x="35426" y="63344"/>
                  <a:pt x="34826" y="63544"/>
                  <a:pt x="34292" y="63811"/>
                </a:cubicBezTo>
                <a:cubicBezTo>
                  <a:pt x="33458" y="64244"/>
                  <a:pt x="32724" y="64411"/>
                  <a:pt x="31857" y="64711"/>
                </a:cubicBezTo>
                <a:cubicBezTo>
                  <a:pt x="29956" y="65378"/>
                  <a:pt x="28021" y="65845"/>
                  <a:pt x="26086" y="66479"/>
                </a:cubicBezTo>
                <a:cubicBezTo>
                  <a:pt x="23918" y="67146"/>
                  <a:pt x="21817" y="67680"/>
                  <a:pt x="19615" y="68147"/>
                </a:cubicBezTo>
                <a:cubicBezTo>
                  <a:pt x="18714" y="68347"/>
                  <a:pt x="17714" y="68380"/>
                  <a:pt x="16846" y="68614"/>
                </a:cubicBezTo>
                <a:cubicBezTo>
                  <a:pt x="15912" y="68847"/>
                  <a:pt x="15078" y="69214"/>
                  <a:pt x="14111" y="69314"/>
                </a:cubicBezTo>
                <a:cubicBezTo>
                  <a:pt x="12310" y="69548"/>
                  <a:pt x="10508" y="69715"/>
                  <a:pt x="8707" y="69915"/>
                </a:cubicBezTo>
                <a:cubicBezTo>
                  <a:pt x="8386" y="69947"/>
                  <a:pt x="8065" y="69960"/>
                  <a:pt x="7744" y="69960"/>
                </a:cubicBezTo>
                <a:cubicBezTo>
                  <a:pt x="6238" y="69960"/>
                  <a:pt x="4728" y="69669"/>
                  <a:pt x="3201" y="69669"/>
                </a:cubicBezTo>
                <a:cubicBezTo>
                  <a:pt x="3024" y="69669"/>
                  <a:pt x="2847" y="69673"/>
                  <a:pt x="2670" y="69681"/>
                </a:cubicBezTo>
                <a:cubicBezTo>
                  <a:pt x="2536" y="69715"/>
                  <a:pt x="2403" y="69748"/>
                  <a:pt x="2303" y="69781"/>
                </a:cubicBezTo>
                <a:cubicBezTo>
                  <a:pt x="2102" y="69581"/>
                  <a:pt x="2102" y="69248"/>
                  <a:pt x="2002" y="68681"/>
                </a:cubicBezTo>
                <a:cubicBezTo>
                  <a:pt x="1769" y="67613"/>
                  <a:pt x="1836" y="66813"/>
                  <a:pt x="2002" y="65712"/>
                </a:cubicBezTo>
                <a:cubicBezTo>
                  <a:pt x="2403" y="62943"/>
                  <a:pt x="2102" y="60008"/>
                  <a:pt x="2102" y="57206"/>
                </a:cubicBezTo>
                <a:cubicBezTo>
                  <a:pt x="2102" y="53603"/>
                  <a:pt x="2102" y="50001"/>
                  <a:pt x="2102" y="46398"/>
                </a:cubicBezTo>
                <a:cubicBezTo>
                  <a:pt x="2102" y="44597"/>
                  <a:pt x="2102" y="42795"/>
                  <a:pt x="2102" y="40994"/>
                </a:cubicBezTo>
                <a:cubicBezTo>
                  <a:pt x="2102" y="39493"/>
                  <a:pt x="1802" y="37925"/>
                  <a:pt x="2870" y="36825"/>
                </a:cubicBezTo>
                <a:cubicBezTo>
                  <a:pt x="5805" y="36591"/>
                  <a:pt x="8741" y="36057"/>
                  <a:pt x="11643" y="35624"/>
                </a:cubicBezTo>
                <a:cubicBezTo>
                  <a:pt x="15545" y="35023"/>
                  <a:pt x="19348" y="33856"/>
                  <a:pt x="23051" y="32421"/>
                </a:cubicBezTo>
                <a:cubicBezTo>
                  <a:pt x="30256" y="29653"/>
                  <a:pt x="36861" y="25917"/>
                  <a:pt x="43532" y="22114"/>
                </a:cubicBezTo>
                <a:cubicBezTo>
                  <a:pt x="45066" y="21247"/>
                  <a:pt x="46101" y="19712"/>
                  <a:pt x="47535" y="18712"/>
                </a:cubicBezTo>
                <a:cubicBezTo>
                  <a:pt x="49069" y="17611"/>
                  <a:pt x="50504" y="16543"/>
                  <a:pt x="51905" y="15276"/>
                </a:cubicBezTo>
                <a:cubicBezTo>
                  <a:pt x="54607" y="12807"/>
                  <a:pt x="57208" y="10205"/>
                  <a:pt x="59744" y="7637"/>
                </a:cubicBezTo>
                <a:cubicBezTo>
                  <a:pt x="60878" y="6503"/>
                  <a:pt x="61745" y="5068"/>
                  <a:pt x="62712" y="3801"/>
                </a:cubicBezTo>
                <a:cubicBezTo>
                  <a:pt x="63439" y="2842"/>
                  <a:pt x="64165" y="1757"/>
                  <a:pt x="65442" y="1757"/>
                </a:cubicBezTo>
                <a:close/>
                <a:moveTo>
                  <a:pt x="65245" y="1"/>
                </a:moveTo>
                <a:cubicBezTo>
                  <a:pt x="62908" y="1"/>
                  <a:pt x="61290" y="2861"/>
                  <a:pt x="59944" y="4702"/>
                </a:cubicBezTo>
                <a:cubicBezTo>
                  <a:pt x="58910" y="6136"/>
                  <a:pt x="57609" y="7370"/>
                  <a:pt x="56408" y="8738"/>
                </a:cubicBezTo>
                <a:cubicBezTo>
                  <a:pt x="54873" y="10472"/>
                  <a:pt x="53039" y="12007"/>
                  <a:pt x="51338" y="13575"/>
                </a:cubicBezTo>
                <a:cubicBezTo>
                  <a:pt x="49703" y="15109"/>
                  <a:pt x="47969" y="16343"/>
                  <a:pt x="46201" y="17677"/>
                </a:cubicBezTo>
                <a:cubicBezTo>
                  <a:pt x="45433" y="18245"/>
                  <a:pt x="44833" y="18912"/>
                  <a:pt x="44132" y="19545"/>
                </a:cubicBezTo>
                <a:cubicBezTo>
                  <a:pt x="43265" y="20379"/>
                  <a:pt x="42298" y="20746"/>
                  <a:pt x="41297" y="21313"/>
                </a:cubicBezTo>
                <a:cubicBezTo>
                  <a:pt x="39496" y="22347"/>
                  <a:pt x="37761" y="23615"/>
                  <a:pt x="35927" y="24649"/>
                </a:cubicBezTo>
                <a:cubicBezTo>
                  <a:pt x="33858" y="25817"/>
                  <a:pt x="31657" y="26651"/>
                  <a:pt x="29589" y="27851"/>
                </a:cubicBezTo>
                <a:cubicBezTo>
                  <a:pt x="27354" y="29119"/>
                  <a:pt x="24685" y="30120"/>
                  <a:pt x="22284" y="30987"/>
                </a:cubicBezTo>
                <a:cubicBezTo>
                  <a:pt x="20049" y="31821"/>
                  <a:pt x="17680" y="32788"/>
                  <a:pt x="15345" y="33289"/>
                </a:cubicBezTo>
                <a:cubicBezTo>
                  <a:pt x="11076" y="34223"/>
                  <a:pt x="6472" y="34923"/>
                  <a:pt x="2102" y="35190"/>
                </a:cubicBezTo>
                <a:cubicBezTo>
                  <a:pt x="1769" y="35223"/>
                  <a:pt x="1535" y="35424"/>
                  <a:pt x="1402" y="35657"/>
                </a:cubicBezTo>
                <a:cubicBezTo>
                  <a:pt x="1235" y="35790"/>
                  <a:pt x="1102" y="35957"/>
                  <a:pt x="968" y="36124"/>
                </a:cubicBezTo>
                <a:cubicBezTo>
                  <a:pt x="1" y="37425"/>
                  <a:pt x="435" y="39493"/>
                  <a:pt x="435" y="40994"/>
                </a:cubicBezTo>
                <a:cubicBezTo>
                  <a:pt x="435" y="46165"/>
                  <a:pt x="435" y="51302"/>
                  <a:pt x="435" y="56472"/>
                </a:cubicBezTo>
                <a:cubicBezTo>
                  <a:pt x="468" y="58640"/>
                  <a:pt x="501" y="60808"/>
                  <a:pt x="568" y="63010"/>
                </a:cubicBezTo>
                <a:cubicBezTo>
                  <a:pt x="635" y="65178"/>
                  <a:pt x="168" y="67080"/>
                  <a:pt x="435" y="69248"/>
                </a:cubicBezTo>
                <a:cubicBezTo>
                  <a:pt x="601" y="70382"/>
                  <a:pt x="701" y="71149"/>
                  <a:pt x="1936" y="71516"/>
                </a:cubicBezTo>
                <a:cubicBezTo>
                  <a:pt x="2264" y="71602"/>
                  <a:pt x="2661" y="71645"/>
                  <a:pt x="3074" y="71645"/>
                </a:cubicBezTo>
                <a:cubicBezTo>
                  <a:pt x="3626" y="71645"/>
                  <a:pt x="4209" y="71568"/>
                  <a:pt x="4704" y="71416"/>
                </a:cubicBezTo>
                <a:cubicBezTo>
                  <a:pt x="5605" y="71483"/>
                  <a:pt x="6539" y="71583"/>
                  <a:pt x="7473" y="71616"/>
                </a:cubicBezTo>
                <a:cubicBezTo>
                  <a:pt x="7623" y="71622"/>
                  <a:pt x="7773" y="71625"/>
                  <a:pt x="7924" y="71625"/>
                </a:cubicBezTo>
                <a:cubicBezTo>
                  <a:pt x="9480" y="71625"/>
                  <a:pt x="11059" y="71329"/>
                  <a:pt x="12610" y="71116"/>
                </a:cubicBezTo>
                <a:cubicBezTo>
                  <a:pt x="15979" y="70615"/>
                  <a:pt x="19181" y="70015"/>
                  <a:pt x="22517" y="69281"/>
                </a:cubicBezTo>
                <a:cubicBezTo>
                  <a:pt x="24518" y="68814"/>
                  <a:pt x="26453" y="68047"/>
                  <a:pt x="28421" y="67480"/>
                </a:cubicBezTo>
                <a:cubicBezTo>
                  <a:pt x="30122" y="67013"/>
                  <a:pt x="31890" y="66713"/>
                  <a:pt x="33558" y="66079"/>
                </a:cubicBezTo>
                <a:cubicBezTo>
                  <a:pt x="34325" y="65779"/>
                  <a:pt x="34993" y="65212"/>
                  <a:pt x="35793" y="64911"/>
                </a:cubicBezTo>
                <a:cubicBezTo>
                  <a:pt x="36627" y="64611"/>
                  <a:pt x="37494" y="64478"/>
                  <a:pt x="38328" y="64211"/>
                </a:cubicBezTo>
                <a:cubicBezTo>
                  <a:pt x="39929" y="63677"/>
                  <a:pt x="41364" y="62743"/>
                  <a:pt x="42865" y="62009"/>
                </a:cubicBezTo>
                <a:cubicBezTo>
                  <a:pt x="49703" y="58840"/>
                  <a:pt x="56241" y="54904"/>
                  <a:pt x="62512" y="50701"/>
                </a:cubicBezTo>
                <a:cubicBezTo>
                  <a:pt x="63913" y="49800"/>
                  <a:pt x="65147" y="48766"/>
                  <a:pt x="66448" y="47766"/>
                </a:cubicBezTo>
                <a:cubicBezTo>
                  <a:pt x="67749" y="46765"/>
                  <a:pt x="68850" y="45564"/>
                  <a:pt x="70151" y="44563"/>
                </a:cubicBezTo>
                <a:cubicBezTo>
                  <a:pt x="73187" y="42195"/>
                  <a:pt x="76022" y="39593"/>
                  <a:pt x="79024" y="37191"/>
                </a:cubicBezTo>
                <a:cubicBezTo>
                  <a:pt x="82593" y="34356"/>
                  <a:pt x="85896" y="30653"/>
                  <a:pt x="88698" y="27051"/>
                </a:cubicBezTo>
                <a:lnTo>
                  <a:pt x="89098" y="26517"/>
                </a:lnTo>
                <a:cubicBezTo>
                  <a:pt x="90132" y="25917"/>
                  <a:pt x="90732" y="24916"/>
                  <a:pt x="91333" y="23915"/>
                </a:cubicBezTo>
                <a:cubicBezTo>
                  <a:pt x="91933" y="23181"/>
                  <a:pt x="92334" y="22347"/>
                  <a:pt x="92901" y="21480"/>
                </a:cubicBezTo>
                <a:cubicBezTo>
                  <a:pt x="93701" y="20246"/>
                  <a:pt x="95069" y="18878"/>
                  <a:pt x="94368" y="17311"/>
                </a:cubicBezTo>
                <a:cubicBezTo>
                  <a:pt x="93901" y="16210"/>
                  <a:pt x="92234" y="15142"/>
                  <a:pt x="91266" y="14442"/>
                </a:cubicBezTo>
                <a:cubicBezTo>
                  <a:pt x="89798" y="13374"/>
                  <a:pt x="88164" y="12440"/>
                  <a:pt x="86663" y="11473"/>
                </a:cubicBezTo>
                <a:cubicBezTo>
                  <a:pt x="83260" y="9405"/>
                  <a:pt x="79324" y="8237"/>
                  <a:pt x="75888" y="6169"/>
                </a:cubicBezTo>
                <a:cubicBezTo>
                  <a:pt x="74487" y="5335"/>
                  <a:pt x="73053" y="4535"/>
                  <a:pt x="71619" y="3701"/>
                </a:cubicBezTo>
                <a:cubicBezTo>
                  <a:pt x="69951" y="2733"/>
                  <a:pt x="68583" y="1299"/>
                  <a:pt x="66849" y="432"/>
                </a:cubicBezTo>
                <a:cubicBezTo>
                  <a:pt x="66278" y="132"/>
                  <a:pt x="65745" y="1"/>
                  <a:pt x="65245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Google Shape;429;p23"/>
          <p:cNvSpPr/>
          <p:nvPr/>
        </p:nvSpPr>
        <p:spPr>
          <a:xfrm>
            <a:off x="3308760" y="1486800"/>
            <a:ext cx="1222560" cy="921600"/>
          </a:xfrm>
          <a:custGeom>
            <a:avLst/>
            <a:gdLst>
              <a:gd name="textAreaLeft" fmla="*/ 0 w 1222560"/>
              <a:gd name="textAreaRight" fmla="*/ 1222920 w 1222560"/>
              <a:gd name="textAreaTop" fmla="*/ 0 h 921600"/>
              <a:gd name="textAreaBottom" fmla="*/ 921960 h 921600"/>
            </a:gdLst>
            <a:ahLst/>
            <a:rect l="textAreaLeft" t="textAreaTop" r="textAreaRight" b="textAreaBottom"/>
            <a:pathLst>
              <a:path w="95068" h="71669">
                <a:moveTo>
                  <a:pt x="87423" y="1698"/>
                </a:moveTo>
                <a:cubicBezTo>
                  <a:pt x="88876" y="1698"/>
                  <a:pt x="90316" y="1976"/>
                  <a:pt x="91753" y="1976"/>
                </a:cubicBezTo>
                <a:cubicBezTo>
                  <a:pt x="91968" y="1976"/>
                  <a:pt x="92184" y="1969"/>
                  <a:pt x="92399" y="1955"/>
                </a:cubicBezTo>
                <a:cubicBezTo>
                  <a:pt x="92566" y="1955"/>
                  <a:pt x="92666" y="1922"/>
                  <a:pt x="92766" y="1855"/>
                </a:cubicBezTo>
                <a:cubicBezTo>
                  <a:pt x="92966" y="2088"/>
                  <a:pt x="92966" y="2422"/>
                  <a:pt x="93100" y="2989"/>
                </a:cubicBezTo>
                <a:cubicBezTo>
                  <a:pt x="93300" y="4057"/>
                  <a:pt x="93267" y="4857"/>
                  <a:pt x="93100" y="5958"/>
                </a:cubicBezTo>
                <a:cubicBezTo>
                  <a:pt x="92666" y="8727"/>
                  <a:pt x="93000" y="11662"/>
                  <a:pt x="92966" y="14464"/>
                </a:cubicBezTo>
                <a:cubicBezTo>
                  <a:pt x="92966" y="18067"/>
                  <a:pt x="92966" y="21636"/>
                  <a:pt x="92966" y="25238"/>
                </a:cubicBezTo>
                <a:lnTo>
                  <a:pt x="92966" y="30642"/>
                </a:lnTo>
                <a:cubicBezTo>
                  <a:pt x="92966" y="32177"/>
                  <a:pt x="93267" y="33711"/>
                  <a:pt x="92233" y="34845"/>
                </a:cubicBezTo>
                <a:cubicBezTo>
                  <a:pt x="89297" y="35079"/>
                  <a:pt x="86328" y="35579"/>
                  <a:pt x="83460" y="36013"/>
                </a:cubicBezTo>
                <a:cubicBezTo>
                  <a:pt x="79524" y="36613"/>
                  <a:pt x="75721" y="37814"/>
                  <a:pt x="72018" y="39215"/>
                </a:cubicBezTo>
                <a:cubicBezTo>
                  <a:pt x="64813" y="41984"/>
                  <a:pt x="58208" y="45753"/>
                  <a:pt x="51537" y="49522"/>
                </a:cubicBezTo>
                <a:cubicBezTo>
                  <a:pt x="50036" y="50390"/>
                  <a:pt x="48968" y="51924"/>
                  <a:pt x="47567" y="52958"/>
                </a:cubicBezTo>
                <a:cubicBezTo>
                  <a:pt x="46033" y="54026"/>
                  <a:pt x="44565" y="55093"/>
                  <a:pt x="43164" y="56394"/>
                </a:cubicBezTo>
                <a:cubicBezTo>
                  <a:pt x="40462" y="58862"/>
                  <a:pt x="37860" y="61464"/>
                  <a:pt x="35325" y="63999"/>
                </a:cubicBezTo>
                <a:cubicBezTo>
                  <a:pt x="34191" y="65167"/>
                  <a:pt x="33357" y="66601"/>
                  <a:pt x="32390" y="67869"/>
                </a:cubicBezTo>
                <a:cubicBezTo>
                  <a:pt x="31662" y="68801"/>
                  <a:pt x="30908" y="69911"/>
                  <a:pt x="29640" y="69911"/>
                </a:cubicBezTo>
                <a:cubicBezTo>
                  <a:pt x="29456" y="69911"/>
                  <a:pt x="29261" y="69888"/>
                  <a:pt x="29054" y="69837"/>
                </a:cubicBezTo>
                <a:cubicBezTo>
                  <a:pt x="28154" y="69637"/>
                  <a:pt x="27053" y="68536"/>
                  <a:pt x="26352" y="68002"/>
                </a:cubicBezTo>
                <a:cubicBezTo>
                  <a:pt x="23850" y="66068"/>
                  <a:pt x="20882" y="64667"/>
                  <a:pt x="18080" y="63266"/>
                </a:cubicBezTo>
                <a:cubicBezTo>
                  <a:pt x="16178" y="62332"/>
                  <a:pt x="14410" y="61364"/>
                  <a:pt x="12476" y="60564"/>
                </a:cubicBezTo>
                <a:cubicBezTo>
                  <a:pt x="10774" y="59863"/>
                  <a:pt x="9373" y="58729"/>
                  <a:pt x="7772" y="57928"/>
                </a:cubicBezTo>
                <a:cubicBezTo>
                  <a:pt x="6838" y="57461"/>
                  <a:pt x="5904" y="56961"/>
                  <a:pt x="5037" y="56427"/>
                </a:cubicBezTo>
                <a:cubicBezTo>
                  <a:pt x="4303" y="55960"/>
                  <a:pt x="2569" y="54893"/>
                  <a:pt x="2102" y="54126"/>
                </a:cubicBezTo>
                <a:cubicBezTo>
                  <a:pt x="2002" y="53992"/>
                  <a:pt x="1968" y="53859"/>
                  <a:pt x="1901" y="53692"/>
                </a:cubicBezTo>
                <a:cubicBezTo>
                  <a:pt x="2335" y="53058"/>
                  <a:pt x="2635" y="52291"/>
                  <a:pt x="3002" y="51657"/>
                </a:cubicBezTo>
                <a:cubicBezTo>
                  <a:pt x="3936" y="50089"/>
                  <a:pt x="5004" y="48655"/>
                  <a:pt x="6071" y="47221"/>
                </a:cubicBezTo>
                <a:cubicBezTo>
                  <a:pt x="8640" y="43818"/>
                  <a:pt x="11575" y="40749"/>
                  <a:pt x="14577" y="37747"/>
                </a:cubicBezTo>
                <a:cubicBezTo>
                  <a:pt x="17246" y="35079"/>
                  <a:pt x="20348" y="32877"/>
                  <a:pt x="23183" y="30409"/>
                </a:cubicBezTo>
                <a:cubicBezTo>
                  <a:pt x="24484" y="29308"/>
                  <a:pt x="25885" y="28307"/>
                  <a:pt x="27119" y="27173"/>
                </a:cubicBezTo>
                <a:cubicBezTo>
                  <a:pt x="28220" y="26106"/>
                  <a:pt x="29421" y="25238"/>
                  <a:pt x="30522" y="24238"/>
                </a:cubicBezTo>
                <a:cubicBezTo>
                  <a:pt x="31789" y="23037"/>
                  <a:pt x="33391" y="22103"/>
                  <a:pt x="34858" y="21169"/>
                </a:cubicBezTo>
                <a:cubicBezTo>
                  <a:pt x="36359" y="20235"/>
                  <a:pt x="37794" y="19167"/>
                  <a:pt x="39295" y="18267"/>
                </a:cubicBezTo>
                <a:cubicBezTo>
                  <a:pt x="42631" y="16299"/>
                  <a:pt x="46066" y="14331"/>
                  <a:pt x="49535" y="12629"/>
                </a:cubicBezTo>
                <a:cubicBezTo>
                  <a:pt x="52638" y="11095"/>
                  <a:pt x="55807" y="9460"/>
                  <a:pt x="59076" y="8493"/>
                </a:cubicBezTo>
                <a:cubicBezTo>
                  <a:pt x="59676" y="8293"/>
                  <a:pt x="60243" y="8126"/>
                  <a:pt x="60777" y="7826"/>
                </a:cubicBezTo>
                <a:cubicBezTo>
                  <a:pt x="61611" y="7392"/>
                  <a:pt x="62378" y="7259"/>
                  <a:pt x="63212" y="6959"/>
                </a:cubicBezTo>
                <a:cubicBezTo>
                  <a:pt x="65113" y="6291"/>
                  <a:pt x="67048" y="5791"/>
                  <a:pt x="68983" y="5191"/>
                </a:cubicBezTo>
                <a:cubicBezTo>
                  <a:pt x="71151" y="4524"/>
                  <a:pt x="73252" y="3956"/>
                  <a:pt x="75454" y="3489"/>
                </a:cubicBezTo>
                <a:cubicBezTo>
                  <a:pt x="76388" y="3323"/>
                  <a:pt x="77355" y="3289"/>
                  <a:pt x="78256" y="3056"/>
                </a:cubicBezTo>
                <a:cubicBezTo>
                  <a:pt x="79157" y="2822"/>
                  <a:pt x="79991" y="2455"/>
                  <a:pt x="80958" y="2322"/>
                </a:cubicBezTo>
                <a:cubicBezTo>
                  <a:pt x="82759" y="2122"/>
                  <a:pt x="84594" y="1955"/>
                  <a:pt x="86362" y="1755"/>
                </a:cubicBezTo>
                <a:cubicBezTo>
                  <a:pt x="86716" y="1714"/>
                  <a:pt x="87070" y="1698"/>
                  <a:pt x="87423" y="1698"/>
                </a:cubicBezTo>
                <a:close/>
                <a:moveTo>
                  <a:pt x="91969" y="1"/>
                </a:moveTo>
                <a:cubicBezTo>
                  <a:pt x="91425" y="1"/>
                  <a:pt x="90852" y="85"/>
                  <a:pt x="90365" y="254"/>
                </a:cubicBezTo>
                <a:cubicBezTo>
                  <a:pt x="89464" y="187"/>
                  <a:pt x="88530" y="87"/>
                  <a:pt x="87596" y="54"/>
                </a:cubicBezTo>
                <a:cubicBezTo>
                  <a:pt x="87446" y="48"/>
                  <a:pt x="87296" y="45"/>
                  <a:pt x="87145" y="45"/>
                </a:cubicBezTo>
                <a:cubicBezTo>
                  <a:pt x="85589" y="45"/>
                  <a:pt x="84010" y="341"/>
                  <a:pt x="82459" y="554"/>
                </a:cubicBezTo>
                <a:cubicBezTo>
                  <a:pt x="79090" y="1021"/>
                  <a:pt x="75888" y="1621"/>
                  <a:pt x="72552" y="2389"/>
                </a:cubicBezTo>
                <a:cubicBezTo>
                  <a:pt x="70550" y="2822"/>
                  <a:pt x="68649" y="3623"/>
                  <a:pt x="66648" y="4157"/>
                </a:cubicBezTo>
                <a:cubicBezTo>
                  <a:pt x="64946" y="4657"/>
                  <a:pt x="63212" y="4957"/>
                  <a:pt x="61544" y="5558"/>
                </a:cubicBezTo>
                <a:cubicBezTo>
                  <a:pt x="60743" y="5858"/>
                  <a:pt x="60076" y="6425"/>
                  <a:pt x="59276" y="6725"/>
                </a:cubicBezTo>
                <a:cubicBezTo>
                  <a:pt x="58442" y="7025"/>
                  <a:pt x="57575" y="7192"/>
                  <a:pt x="56741" y="7459"/>
                </a:cubicBezTo>
                <a:cubicBezTo>
                  <a:pt x="55139" y="7993"/>
                  <a:pt x="53738" y="8927"/>
                  <a:pt x="52204" y="9627"/>
                </a:cubicBezTo>
                <a:cubicBezTo>
                  <a:pt x="45366" y="12829"/>
                  <a:pt x="38828" y="16732"/>
                  <a:pt x="32557" y="20935"/>
                </a:cubicBezTo>
                <a:cubicBezTo>
                  <a:pt x="31156" y="21869"/>
                  <a:pt x="29955" y="22903"/>
                  <a:pt x="28621" y="23904"/>
                </a:cubicBezTo>
                <a:cubicBezTo>
                  <a:pt x="27320" y="24905"/>
                  <a:pt x="26219" y="26106"/>
                  <a:pt x="24918" y="27106"/>
                </a:cubicBezTo>
                <a:cubicBezTo>
                  <a:pt x="21882" y="29475"/>
                  <a:pt x="19047" y="32077"/>
                  <a:pt x="16045" y="34478"/>
                </a:cubicBezTo>
                <a:cubicBezTo>
                  <a:pt x="12476" y="37314"/>
                  <a:pt x="9173" y="41016"/>
                  <a:pt x="6371" y="44619"/>
                </a:cubicBezTo>
                <a:cubicBezTo>
                  <a:pt x="6238" y="44786"/>
                  <a:pt x="6104" y="44952"/>
                  <a:pt x="5971" y="45119"/>
                </a:cubicBezTo>
                <a:cubicBezTo>
                  <a:pt x="4937" y="45753"/>
                  <a:pt x="4337" y="46720"/>
                  <a:pt x="3736" y="47754"/>
                </a:cubicBezTo>
                <a:cubicBezTo>
                  <a:pt x="3136" y="48488"/>
                  <a:pt x="2735" y="49289"/>
                  <a:pt x="2168" y="50190"/>
                </a:cubicBezTo>
                <a:cubicBezTo>
                  <a:pt x="1368" y="51390"/>
                  <a:pt x="0" y="52758"/>
                  <a:pt x="701" y="54359"/>
                </a:cubicBezTo>
                <a:cubicBezTo>
                  <a:pt x="1201" y="55460"/>
                  <a:pt x="2835" y="56527"/>
                  <a:pt x="3803" y="57228"/>
                </a:cubicBezTo>
                <a:cubicBezTo>
                  <a:pt x="5271" y="58262"/>
                  <a:pt x="6905" y="59229"/>
                  <a:pt x="8439" y="60163"/>
                </a:cubicBezTo>
                <a:cubicBezTo>
                  <a:pt x="11842" y="62265"/>
                  <a:pt x="15778" y="63432"/>
                  <a:pt x="19180" y="65467"/>
                </a:cubicBezTo>
                <a:cubicBezTo>
                  <a:pt x="20581" y="66334"/>
                  <a:pt x="22016" y="67135"/>
                  <a:pt x="23450" y="67936"/>
                </a:cubicBezTo>
                <a:cubicBezTo>
                  <a:pt x="25118" y="68903"/>
                  <a:pt x="26486" y="70337"/>
                  <a:pt x="28220" y="71238"/>
                </a:cubicBezTo>
                <a:cubicBezTo>
                  <a:pt x="28796" y="71538"/>
                  <a:pt x="29334" y="71669"/>
                  <a:pt x="29838" y="71669"/>
                </a:cubicBezTo>
                <a:cubicBezTo>
                  <a:pt x="32193" y="71669"/>
                  <a:pt x="33806" y="68809"/>
                  <a:pt x="35125" y="66968"/>
                </a:cubicBezTo>
                <a:cubicBezTo>
                  <a:pt x="36193" y="65501"/>
                  <a:pt x="37494" y="64266"/>
                  <a:pt x="38661" y="62932"/>
                </a:cubicBezTo>
                <a:cubicBezTo>
                  <a:pt x="40195" y="61197"/>
                  <a:pt x="42030" y="59630"/>
                  <a:pt x="43731" y="58062"/>
                </a:cubicBezTo>
                <a:cubicBezTo>
                  <a:pt x="45366" y="56561"/>
                  <a:pt x="47100" y="55327"/>
                  <a:pt x="48902" y="53959"/>
                </a:cubicBezTo>
                <a:cubicBezTo>
                  <a:pt x="49636" y="53392"/>
                  <a:pt x="50269" y="52725"/>
                  <a:pt x="50936" y="52091"/>
                </a:cubicBezTo>
                <a:cubicBezTo>
                  <a:pt x="51837" y="51290"/>
                  <a:pt x="52771" y="50923"/>
                  <a:pt x="53772" y="50356"/>
                </a:cubicBezTo>
                <a:cubicBezTo>
                  <a:pt x="55606" y="49289"/>
                  <a:pt x="57308" y="48055"/>
                  <a:pt x="59142" y="46987"/>
                </a:cubicBezTo>
                <a:cubicBezTo>
                  <a:pt x="61210" y="45820"/>
                  <a:pt x="63412" y="44986"/>
                  <a:pt x="65480" y="43818"/>
                </a:cubicBezTo>
                <a:cubicBezTo>
                  <a:pt x="67715" y="42517"/>
                  <a:pt x="70384" y="41550"/>
                  <a:pt x="72819" y="40649"/>
                </a:cubicBezTo>
                <a:cubicBezTo>
                  <a:pt x="75020" y="39849"/>
                  <a:pt x="77422" y="38881"/>
                  <a:pt x="79724" y="38381"/>
                </a:cubicBezTo>
                <a:cubicBezTo>
                  <a:pt x="83993" y="37447"/>
                  <a:pt x="88597" y="36713"/>
                  <a:pt x="92966" y="36480"/>
                </a:cubicBezTo>
                <a:cubicBezTo>
                  <a:pt x="93333" y="36446"/>
                  <a:pt x="93567" y="36246"/>
                  <a:pt x="93667" y="36013"/>
                </a:cubicBezTo>
                <a:cubicBezTo>
                  <a:pt x="93834" y="35879"/>
                  <a:pt x="93967" y="35713"/>
                  <a:pt x="94134" y="35512"/>
                </a:cubicBezTo>
                <a:cubicBezTo>
                  <a:pt x="95068" y="34211"/>
                  <a:pt x="94634" y="32143"/>
                  <a:pt x="94634" y="30642"/>
                </a:cubicBezTo>
                <a:cubicBezTo>
                  <a:pt x="94634" y="25505"/>
                  <a:pt x="94634" y="20335"/>
                  <a:pt x="94634" y="15198"/>
                </a:cubicBezTo>
                <a:cubicBezTo>
                  <a:pt x="94634" y="12996"/>
                  <a:pt x="94568" y="10828"/>
                  <a:pt x="94501" y="8660"/>
                </a:cubicBezTo>
                <a:cubicBezTo>
                  <a:pt x="94468" y="6492"/>
                  <a:pt x="94901" y="4590"/>
                  <a:pt x="94634" y="2422"/>
                </a:cubicBezTo>
                <a:cubicBezTo>
                  <a:pt x="94468" y="1255"/>
                  <a:pt x="94401" y="521"/>
                  <a:pt x="93133" y="154"/>
                </a:cubicBezTo>
                <a:cubicBezTo>
                  <a:pt x="92798" y="52"/>
                  <a:pt x="92392" y="1"/>
                  <a:pt x="91969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Google Shape;430;p23"/>
          <p:cNvSpPr/>
          <p:nvPr/>
        </p:nvSpPr>
        <p:spPr>
          <a:xfrm>
            <a:off x="3308760" y="3562920"/>
            <a:ext cx="1222560" cy="921600"/>
          </a:xfrm>
          <a:custGeom>
            <a:avLst/>
            <a:gdLst>
              <a:gd name="textAreaLeft" fmla="*/ 0 w 1222560"/>
              <a:gd name="textAreaRight" fmla="*/ 1222920 w 1222560"/>
              <a:gd name="textAreaTop" fmla="*/ 0 h 921600"/>
              <a:gd name="textAreaBottom" fmla="*/ 921960 h 921600"/>
            </a:gdLst>
            <a:ahLst/>
            <a:rect l="textAreaLeft" t="textAreaTop" r="textAreaRight" b="textAreaBottom"/>
            <a:pathLst>
              <a:path w="95068" h="71663">
                <a:moveTo>
                  <a:pt x="29661" y="1775"/>
                </a:moveTo>
                <a:cubicBezTo>
                  <a:pt x="30937" y="1775"/>
                  <a:pt x="31664" y="2860"/>
                  <a:pt x="32390" y="3819"/>
                </a:cubicBezTo>
                <a:cubicBezTo>
                  <a:pt x="33357" y="5086"/>
                  <a:pt x="34191" y="6521"/>
                  <a:pt x="35325" y="7655"/>
                </a:cubicBezTo>
                <a:cubicBezTo>
                  <a:pt x="37860" y="10223"/>
                  <a:pt x="40462" y="12825"/>
                  <a:pt x="43164" y="15294"/>
                </a:cubicBezTo>
                <a:cubicBezTo>
                  <a:pt x="44565" y="16561"/>
                  <a:pt x="46033" y="17629"/>
                  <a:pt x="47567" y="18730"/>
                </a:cubicBezTo>
                <a:cubicBezTo>
                  <a:pt x="48968" y="19730"/>
                  <a:pt x="50036" y="21265"/>
                  <a:pt x="51537" y="22132"/>
                </a:cubicBezTo>
                <a:cubicBezTo>
                  <a:pt x="58208" y="25935"/>
                  <a:pt x="64813" y="29671"/>
                  <a:pt x="72018" y="32439"/>
                </a:cubicBezTo>
                <a:cubicBezTo>
                  <a:pt x="75721" y="33874"/>
                  <a:pt x="79524" y="35041"/>
                  <a:pt x="83460" y="35642"/>
                </a:cubicBezTo>
                <a:cubicBezTo>
                  <a:pt x="86328" y="36075"/>
                  <a:pt x="89297" y="36609"/>
                  <a:pt x="92233" y="36843"/>
                </a:cubicBezTo>
                <a:cubicBezTo>
                  <a:pt x="93267" y="37943"/>
                  <a:pt x="92966" y="39511"/>
                  <a:pt x="92966" y="41012"/>
                </a:cubicBezTo>
                <a:lnTo>
                  <a:pt x="92966" y="46416"/>
                </a:lnTo>
                <a:cubicBezTo>
                  <a:pt x="92966" y="50019"/>
                  <a:pt x="92966" y="53621"/>
                  <a:pt x="92966" y="57224"/>
                </a:cubicBezTo>
                <a:cubicBezTo>
                  <a:pt x="93000" y="60026"/>
                  <a:pt x="92666" y="62961"/>
                  <a:pt x="93100" y="65730"/>
                </a:cubicBezTo>
                <a:cubicBezTo>
                  <a:pt x="93267" y="66831"/>
                  <a:pt x="93300" y="67631"/>
                  <a:pt x="93100" y="68699"/>
                </a:cubicBezTo>
                <a:cubicBezTo>
                  <a:pt x="92966" y="69266"/>
                  <a:pt x="92966" y="69599"/>
                  <a:pt x="92766" y="69799"/>
                </a:cubicBezTo>
                <a:cubicBezTo>
                  <a:pt x="92666" y="69766"/>
                  <a:pt x="92566" y="69733"/>
                  <a:pt x="92433" y="69699"/>
                </a:cubicBezTo>
                <a:cubicBezTo>
                  <a:pt x="92255" y="69691"/>
                  <a:pt x="92078" y="69687"/>
                  <a:pt x="91902" y="69687"/>
                </a:cubicBezTo>
                <a:cubicBezTo>
                  <a:pt x="90374" y="69687"/>
                  <a:pt x="88865" y="69978"/>
                  <a:pt x="87358" y="69978"/>
                </a:cubicBezTo>
                <a:cubicBezTo>
                  <a:pt x="87037" y="69978"/>
                  <a:pt x="86716" y="69965"/>
                  <a:pt x="86395" y="69933"/>
                </a:cubicBezTo>
                <a:cubicBezTo>
                  <a:pt x="84594" y="69733"/>
                  <a:pt x="82759" y="69566"/>
                  <a:pt x="80958" y="69332"/>
                </a:cubicBezTo>
                <a:cubicBezTo>
                  <a:pt x="80024" y="69232"/>
                  <a:pt x="79157" y="68865"/>
                  <a:pt x="78256" y="68632"/>
                </a:cubicBezTo>
                <a:cubicBezTo>
                  <a:pt x="77355" y="68398"/>
                  <a:pt x="76388" y="68365"/>
                  <a:pt x="75487" y="68165"/>
                </a:cubicBezTo>
                <a:cubicBezTo>
                  <a:pt x="73252" y="67698"/>
                  <a:pt x="71151" y="67164"/>
                  <a:pt x="68983" y="66497"/>
                </a:cubicBezTo>
                <a:cubicBezTo>
                  <a:pt x="67048" y="65863"/>
                  <a:pt x="65113" y="65396"/>
                  <a:pt x="63212" y="64729"/>
                </a:cubicBezTo>
                <a:cubicBezTo>
                  <a:pt x="62378" y="64429"/>
                  <a:pt x="61611" y="64262"/>
                  <a:pt x="60810" y="63829"/>
                </a:cubicBezTo>
                <a:cubicBezTo>
                  <a:pt x="60243" y="63562"/>
                  <a:pt x="59676" y="63362"/>
                  <a:pt x="59076" y="63195"/>
                </a:cubicBezTo>
                <a:cubicBezTo>
                  <a:pt x="55807" y="62194"/>
                  <a:pt x="52638" y="60593"/>
                  <a:pt x="49535" y="59058"/>
                </a:cubicBezTo>
                <a:cubicBezTo>
                  <a:pt x="46066" y="57324"/>
                  <a:pt x="42631" y="55389"/>
                  <a:pt x="39295" y="53388"/>
                </a:cubicBezTo>
                <a:cubicBezTo>
                  <a:pt x="37794" y="52487"/>
                  <a:pt x="36359" y="51453"/>
                  <a:pt x="34858" y="50486"/>
                </a:cubicBezTo>
                <a:cubicBezTo>
                  <a:pt x="33391" y="49552"/>
                  <a:pt x="31789" y="48651"/>
                  <a:pt x="30522" y="47450"/>
                </a:cubicBezTo>
                <a:cubicBezTo>
                  <a:pt x="29454" y="46416"/>
                  <a:pt x="28220" y="45549"/>
                  <a:pt x="27119" y="44515"/>
                </a:cubicBezTo>
                <a:cubicBezTo>
                  <a:pt x="25885" y="43347"/>
                  <a:pt x="24484" y="42380"/>
                  <a:pt x="23183" y="41246"/>
                </a:cubicBezTo>
                <a:cubicBezTo>
                  <a:pt x="20348" y="38811"/>
                  <a:pt x="17246" y="36609"/>
                  <a:pt x="14577" y="33940"/>
                </a:cubicBezTo>
                <a:cubicBezTo>
                  <a:pt x="11608" y="30938"/>
                  <a:pt x="8640" y="27869"/>
                  <a:pt x="6071" y="24467"/>
                </a:cubicBezTo>
                <a:cubicBezTo>
                  <a:pt x="5004" y="22999"/>
                  <a:pt x="3936" y="21565"/>
                  <a:pt x="3002" y="19997"/>
                </a:cubicBezTo>
                <a:cubicBezTo>
                  <a:pt x="2635" y="19397"/>
                  <a:pt x="2335" y="18629"/>
                  <a:pt x="1901" y="17962"/>
                </a:cubicBezTo>
                <a:cubicBezTo>
                  <a:pt x="1968" y="17829"/>
                  <a:pt x="2002" y="17695"/>
                  <a:pt x="2102" y="17562"/>
                </a:cubicBezTo>
                <a:cubicBezTo>
                  <a:pt x="2569" y="16761"/>
                  <a:pt x="4303" y="15694"/>
                  <a:pt x="5037" y="15260"/>
                </a:cubicBezTo>
                <a:cubicBezTo>
                  <a:pt x="5904" y="14727"/>
                  <a:pt x="6838" y="14193"/>
                  <a:pt x="7772" y="13759"/>
                </a:cubicBezTo>
                <a:cubicBezTo>
                  <a:pt x="9373" y="12925"/>
                  <a:pt x="10774" y="11825"/>
                  <a:pt x="12476" y="11124"/>
                </a:cubicBezTo>
                <a:cubicBezTo>
                  <a:pt x="14410" y="10324"/>
                  <a:pt x="16178" y="9323"/>
                  <a:pt x="18080" y="8389"/>
                </a:cubicBezTo>
                <a:cubicBezTo>
                  <a:pt x="20882" y="7021"/>
                  <a:pt x="23850" y="5620"/>
                  <a:pt x="26352" y="3652"/>
                </a:cubicBezTo>
                <a:cubicBezTo>
                  <a:pt x="27053" y="3118"/>
                  <a:pt x="28154" y="2051"/>
                  <a:pt x="29054" y="1851"/>
                </a:cubicBezTo>
                <a:cubicBezTo>
                  <a:pt x="29270" y="1799"/>
                  <a:pt x="29471" y="1775"/>
                  <a:pt x="29661" y="1775"/>
                </a:cubicBezTo>
                <a:close/>
                <a:moveTo>
                  <a:pt x="29815" y="0"/>
                </a:moveTo>
                <a:cubicBezTo>
                  <a:pt x="29318" y="0"/>
                  <a:pt x="28788" y="127"/>
                  <a:pt x="28220" y="416"/>
                </a:cubicBezTo>
                <a:cubicBezTo>
                  <a:pt x="26519" y="1317"/>
                  <a:pt x="25118" y="2751"/>
                  <a:pt x="23450" y="3719"/>
                </a:cubicBezTo>
                <a:cubicBezTo>
                  <a:pt x="22016" y="4553"/>
                  <a:pt x="20581" y="5353"/>
                  <a:pt x="19180" y="6187"/>
                </a:cubicBezTo>
                <a:cubicBezTo>
                  <a:pt x="15778" y="8255"/>
                  <a:pt x="11842" y="9423"/>
                  <a:pt x="8439" y="11491"/>
                </a:cubicBezTo>
                <a:cubicBezTo>
                  <a:pt x="6905" y="12425"/>
                  <a:pt x="5271" y="13392"/>
                  <a:pt x="3803" y="14460"/>
                </a:cubicBezTo>
                <a:cubicBezTo>
                  <a:pt x="2835" y="15127"/>
                  <a:pt x="1201" y="16228"/>
                  <a:pt x="701" y="17329"/>
                </a:cubicBezTo>
                <a:cubicBezTo>
                  <a:pt x="0" y="18896"/>
                  <a:pt x="1401" y="20264"/>
                  <a:pt x="2168" y="21498"/>
                </a:cubicBezTo>
                <a:cubicBezTo>
                  <a:pt x="2735" y="22365"/>
                  <a:pt x="3136" y="23199"/>
                  <a:pt x="3736" y="23933"/>
                </a:cubicBezTo>
                <a:cubicBezTo>
                  <a:pt x="4337" y="24934"/>
                  <a:pt x="4937" y="25935"/>
                  <a:pt x="5971" y="26535"/>
                </a:cubicBezTo>
                <a:cubicBezTo>
                  <a:pt x="6104" y="26702"/>
                  <a:pt x="6238" y="26902"/>
                  <a:pt x="6371" y="27069"/>
                </a:cubicBezTo>
                <a:cubicBezTo>
                  <a:pt x="9173" y="30671"/>
                  <a:pt x="12509" y="34374"/>
                  <a:pt x="16078" y="37209"/>
                </a:cubicBezTo>
                <a:cubicBezTo>
                  <a:pt x="19080" y="39611"/>
                  <a:pt x="21882" y="42213"/>
                  <a:pt x="24918" y="44581"/>
                </a:cubicBezTo>
                <a:cubicBezTo>
                  <a:pt x="26219" y="45582"/>
                  <a:pt x="27353" y="46783"/>
                  <a:pt x="28621" y="47784"/>
                </a:cubicBezTo>
                <a:cubicBezTo>
                  <a:pt x="29955" y="48784"/>
                  <a:pt x="31156" y="49818"/>
                  <a:pt x="32557" y="50719"/>
                </a:cubicBezTo>
                <a:cubicBezTo>
                  <a:pt x="38828" y="54922"/>
                  <a:pt x="45366" y="58858"/>
                  <a:pt x="52204" y="62027"/>
                </a:cubicBezTo>
                <a:cubicBezTo>
                  <a:pt x="53738" y="62761"/>
                  <a:pt x="55139" y="63695"/>
                  <a:pt x="56741" y="64229"/>
                </a:cubicBezTo>
                <a:cubicBezTo>
                  <a:pt x="57575" y="64496"/>
                  <a:pt x="58442" y="64629"/>
                  <a:pt x="59276" y="64929"/>
                </a:cubicBezTo>
                <a:cubicBezTo>
                  <a:pt x="60076" y="65230"/>
                  <a:pt x="60743" y="65797"/>
                  <a:pt x="61544" y="66097"/>
                </a:cubicBezTo>
                <a:cubicBezTo>
                  <a:pt x="63212" y="66731"/>
                  <a:pt x="64946" y="67031"/>
                  <a:pt x="66681" y="67498"/>
                </a:cubicBezTo>
                <a:cubicBezTo>
                  <a:pt x="68649" y="68065"/>
                  <a:pt x="70550" y="68832"/>
                  <a:pt x="72552" y="69299"/>
                </a:cubicBezTo>
                <a:cubicBezTo>
                  <a:pt x="75888" y="70033"/>
                  <a:pt x="79090" y="70633"/>
                  <a:pt x="82459" y="71134"/>
                </a:cubicBezTo>
                <a:cubicBezTo>
                  <a:pt x="84010" y="71347"/>
                  <a:pt x="85589" y="71643"/>
                  <a:pt x="87170" y="71643"/>
                </a:cubicBezTo>
                <a:cubicBezTo>
                  <a:pt x="87323" y="71643"/>
                  <a:pt x="87476" y="71640"/>
                  <a:pt x="87629" y="71634"/>
                </a:cubicBezTo>
                <a:cubicBezTo>
                  <a:pt x="88530" y="71601"/>
                  <a:pt x="89464" y="71501"/>
                  <a:pt x="90365" y="71434"/>
                </a:cubicBezTo>
                <a:cubicBezTo>
                  <a:pt x="90860" y="71586"/>
                  <a:pt x="91443" y="71663"/>
                  <a:pt x="91995" y="71663"/>
                </a:cubicBezTo>
                <a:cubicBezTo>
                  <a:pt x="92408" y="71663"/>
                  <a:pt x="92804" y="71620"/>
                  <a:pt x="93133" y="71534"/>
                </a:cubicBezTo>
                <a:cubicBezTo>
                  <a:pt x="94401" y="71167"/>
                  <a:pt x="94468" y="70400"/>
                  <a:pt x="94634" y="69266"/>
                </a:cubicBezTo>
                <a:cubicBezTo>
                  <a:pt x="94901" y="67098"/>
                  <a:pt x="94468" y="65196"/>
                  <a:pt x="94501" y="63028"/>
                </a:cubicBezTo>
                <a:cubicBezTo>
                  <a:pt x="94568" y="60826"/>
                  <a:pt x="94634" y="58658"/>
                  <a:pt x="94634" y="56490"/>
                </a:cubicBezTo>
                <a:cubicBezTo>
                  <a:pt x="94634" y="51320"/>
                  <a:pt x="94634" y="46183"/>
                  <a:pt x="94634" y="41012"/>
                </a:cubicBezTo>
                <a:cubicBezTo>
                  <a:pt x="94634" y="39511"/>
                  <a:pt x="95068" y="37443"/>
                  <a:pt x="94134" y="36142"/>
                </a:cubicBezTo>
                <a:cubicBezTo>
                  <a:pt x="94001" y="35942"/>
                  <a:pt x="93834" y="35808"/>
                  <a:pt x="93700" y="35675"/>
                </a:cubicBezTo>
                <a:cubicBezTo>
                  <a:pt x="93567" y="35408"/>
                  <a:pt x="93333" y="35241"/>
                  <a:pt x="92966" y="35208"/>
                </a:cubicBezTo>
                <a:cubicBezTo>
                  <a:pt x="88597" y="34941"/>
                  <a:pt x="83993" y="34241"/>
                  <a:pt x="79724" y="33307"/>
                </a:cubicBezTo>
                <a:cubicBezTo>
                  <a:pt x="77422" y="32806"/>
                  <a:pt x="75020" y="31839"/>
                  <a:pt x="72819" y="31005"/>
                </a:cubicBezTo>
                <a:cubicBezTo>
                  <a:pt x="70384" y="30104"/>
                  <a:pt x="67715" y="29137"/>
                  <a:pt x="65480" y="27869"/>
                </a:cubicBezTo>
                <a:cubicBezTo>
                  <a:pt x="63412" y="26669"/>
                  <a:pt x="61244" y="25835"/>
                  <a:pt x="59142" y="24667"/>
                </a:cubicBezTo>
                <a:cubicBezTo>
                  <a:pt x="57308" y="23633"/>
                  <a:pt x="55606" y="22365"/>
                  <a:pt x="53772" y="21331"/>
                </a:cubicBezTo>
                <a:cubicBezTo>
                  <a:pt x="52771" y="20764"/>
                  <a:pt x="51837" y="20397"/>
                  <a:pt x="50936" y="19563"/>
                </a:cubicBezTo>
                <a:cubicBezTo>
                  <a:pt x="50269" y="18930"/>
                  <a:pt x="49636" y="18263"/>
                  <a:pt x="48902" y="17695"/>
                </a:cubicBezTo>
                <a:cubicBezTo>
                  <a:pt x="47134" y="16361"/>
                  <a:pt x="45399" y="15127"/>
                  <a:pt x="43731" y="13593"/>
                </a:cubicBezTo>
                <a:cubicBezTo>
                  <a:pt x="42030" y="12025"/>
                  <a:pt x="40195" y="10490"/>
                  <a:pt x="38661" y="8722"/>
                </a:cubicBezTo>
                <a:cubicBezTo>
                  <a:pt x="37494" y="7388"/>
                  <a:pt x="36193" y="6154"/>
                  <a:pt x="35125" y="4720"/>
                </a:cubicBezTo>
                <a:cubicBezTo>
                  <a:pt x="33802" y="2872"/>
                  <a:pt x="32183" y="0"/>
                  <a:pt x="29815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Google Shape;431;p23"/>
          <p:cNvSpPr/>
          <p:nvPr/>
        </p:nvSpPr>
        <p:spPr>
          <a:xfrm>
            <a:off x="3076200" y="2296440"/>
            <a:ext cx="585720" cy="1384920"/>
          </a:xfrm>
          <a:custGeom>
            <a:avLst/>
            <a:gdLst>
              <a:gd name="textAreaLeft" fmla="*/ 0 w 585720"/>
              <a:gd name="textAreaRight" fmla="*/ 586080 w 585720"/>
              <a:gd name="textAreaTop" fmla="*/ 0 h 1384920"/>
              <a:gd name="textAreaBottom" fmla="*/ 1385280 h 1384920"/>
            </a:gdLst>
            <a:ahLst/>
            <a:rect l="textAreaLeft" t="textAreaTop" r="textAreaRight" b="textAreaBottom"/>
            <a:pathLst>
              <a:path w="45567" h="107680">
                <a:moveTo>
                  <a:pt x="12328" y="1331"/>
                </a:moveTo>
                <a:cubicBezTo>
                  <a:pt x="13275" y="1331"/>
                  <a:pt x="15025" y="2207"/>
                  <a:pt x="15778" y="2600"/>
                </a:cubicBezTo>
                <a:cubicBezTo>
                  <a:pt x="16712" y="3067"/>
                  <a:pt x="17646" y="3567"/>
                  <a:pt x="18514" y="4101"/>
                </a:cubicBezTo>
                <a:cubicBezTo>
                  <a:pt x="20048" y="5035"/>
                  <a:pt x="21749" y="5635"/>
                  <a:pt x="23250" y="6703"/>
                </a:cubicBezTo>
                <a:cubicBezTo>
                  <a:pt x="24952" y="7937"/>
                  <a:pt x="26720" y="8938"/>
                  <a:pt x="28521" y="10039"/>
                </a:cubicBezTo>
                <a:cubicBezTo>
                  <a:pt x="31156" y="11673"/>
                  <a:pt x="33925" y="13441"/>
                  <a:pt x="36894" y="14542"/>
                </a:cubicBezTo>
                <a:cubicBezTo>
                  <a:pt x="37727" y="14842"/>
                  <a:pt x="39229" y="15242"/>
                  <a:pt x="39896" y="15876"/>
                </a:cubicBezTo>
                <a:cubicBezTo>
                  <a:pt x="41097" y="17077"/>
                  <a:pt x="40463" y="18445"/>
                  <a:pt x="39962" y="19745"/>
                </a:cubicBezTo>
                <a:cubicBezTo>
                  <a:pt x="39395" y="21247"/>
                  <a:pt x="38628" y="22714"/>
                  <a:pt x="38261" y="24282"/>
                </a:cubicBezTo>
                <a:cubicBezTo>
                  <a:pt x="37427" y="27785"/>
                  <a:pt x="36593" y="31387"/>
                  <a:pt x="35926" y="34956"/>
                </a:cubicBezTo>
                <a:cubicBezTo>
                  <a:pt x="35593" y="36824"/>
                  <a:pt x="35459" y="38626"/>
                  <a:pt x="35359" y="40527"/>
                </a:cubicBezTo>
                <a:cubicBezTo>
                  <a:pt x="35259" y="42262"/>
                  <a:pt x="34492" y="43963"/>
                  <a:pt x="34559" y="45697"/>
                </a:cubicBezTo>
                <a:cubicBezTo>
                  <a:pt x="34892" y="53370"/>
                  <a:pt x="35192" y="60975"/>
                  <a:pt x="36660" y="68514"/>
                </a:cubicBezTo>
                <a:cubicBezTo>
                  <a:pt x="37394" y="72417"/>
                  <a:pt x="38395" y="76286"/>
                  <a:pt x="39996" y="79922"/>
                </a:cubicBezTo>
                <a:cubicBezTo>
                  <a:pt x="41130" y="82624"/>
                  <a:pt x="42264" y="85392"/>
                  <a:pt x="43598" y="87994"/>
                </a:cubicBezTo>
                <a:cubicBezTo>
                  <a:pt x="43231" y="89495"/>
                  <a:pt x="41764" y="90062"/>
                  <a:pt x="40463" y="90863"/>
                </a:cubicBezTo>
                <a:cubicBezTo>
                  <a:pt x="38928" y="91797"/>
                  <a:pt x="37394" y="92764"/>
                  <a:pt x="35893" y="93732"/>
                </a:cubicBezTo>
                <a:cubicBezTo>
                  <a:pt x="32824" y="95633"/>
                  <a:pt x="29788" y="97535"/>
                  <a:pt x="26720" y="99436"/>
                </a:cubicBezTo>
                <a:cubicBezTo>
                  <a:pt x="24351" y="100937"/>
                  <a:pt x="21683" y="102205"/>
                  <a:pt x="19548" y="104039"/>
                </a:cubicBezTo>
                <a:cubicBezTo>
                  <a:pt x="18714" y="104740"/>
                  <a:pt x="18080" y="105207"/>
                  <a:pt x="17046" y="105574"/>
                </a:cubicBezTo>
                <a:cubicBezTo>
                  <a:pt x="16565" y="105772"/>
                  <a:pt x="16300" y="105922"/>
                  <a:pt x="16067" y="105922"/>
                </a:cubicBezTo>
                <a:cubicBezTo>
                  <a:pt x="16026" y="105922"/>
                  <a:pt x="15986" y="105917"/>
                  <a:pt x="15945" y="105907"/>
                </a:cubicBezTo>
                <a:cubicBezTo>
                  <a:pt x="15912" y="105807"/>
                  <a:pt x="15879" y="105674"/>
                  <a:pt x="15812" y="105574"/>
                </a:cubicBezTo>
                <a:cubicBezTo>
                  <a:pt x="14844" y="103772"/>
                  <a:pt x="13310" y="102371"/>
                  <a:pt x="12443" y="100537"/>
                </a:cubicBezTo>
                <a:cubicBezTo>
                  <a:pt x="11676" y="98936"/>
                  <a:pt x="10842" y="97301"/>
                  <a:pt x="10074" y="95667"/>
                </a:cubicBezTo>
                <a:cubicBezTo>
                  <a:pt x="9674" y="94766"/>
                  <a:pt x="9541" y="93865"/>
                  <a:pt x="9240" y="92965"/>
                </a:cubicBezTo>
                <a:cubicBezTo>
                  <a:pt x="8974" y="92097"/>
                  <a:pt x="8473" y="91230"/>
                  <a:pt x="8173" y="90363"/>
                </a:cubicBezTo>
                <a:cubicBezTo>
                  <a:pt x="7372" y="88228"/>
                  <a:pt x="6739" y="86160"/>
                  <a:pt x="6172" y="83991"/>
                </a:cubicBezTo>
                <a:cubicBezTo>
                  <a:pt x="5671" y="82023"/>
                  <a:pt x="5037" y="80122"/>
                  <a:pt x="4604" y="78154"/>
                </a:cubicBezTo>
                <a:cubicBezTo>
                  <a:pt x="4404" y="77253"/>
                  <a:pt x="4137" y="76553"/>
                  <a:pt x="4070" y="75619"/>
                </a:cubicBezTo>
                <a:cubicBezTo>
                  <a:pt x="4037" y="75018"/>
                  <a:pt x="3870" y="74418"/>
                  <a:pt x="3703" y="73818"/>
                </a:cubicBezTo>
                <a:cubicBezTo>
                  <a:pt x="2803" y="70515"/>
                  <a:pt x="2502" y="66979"/>
                  <a:pt x="2169" y="63510"/>
                </a:cubicBezTo>
                <a:cubicBezTo>
                  <a:pt x="1802" y="59674"/>
                  <a:pt x="1635" y="55738"/>
                  <a:pt x="1568" y="51868"/>
                </a:cubicBezTo>
                <a:cubicBezTo>
                  <a:pt x="1535" y="50101"/>
                  <a:pt x="1635" y="48333"/>
                  <a:pt x="1668" y="46565"/>
                </a:cubicBezTo>
                <a:cubicBezTo>
                  <a:pt x="1702" y="44830"/>
                  <a:pt x="1602" y="42962"/>
                  <a:pt x="1969" y="41261"/>
                </a:cubicBezTo>
                <a:cubicBezTo>
                  <a:pt x="2269" y="39793"/>
                  <a:pt x="2336" y="38325"/>
                  <a:pt x="2636" y="36824"/>
                </a:cubicBezTo>
                <a:cubicBezTo>
                  <a:pt x="2969" y="35157"/>
                  <a:pt x="3069" y="33455"/>
                  <a:pt x="3336" y="31754"/>
                </a:cubicBezTo>
                <a:cubicBezTo>
                  <a:pt x="3903" y="28051"/>
                  <a:pt x="4137" y="24249"/>
                  <a:pt x="5004" y="20579"/>
                </a:cubicBezTo>
                <a:cubicBezTo>
                  <a:pt x="5971" y="16443"/>
                  <a:pt x="7006" y="12340"/>
                  <a:pt x="8540" y="8371"/>
                </a:cubicBezTo>
                <a:cubicBezTo>
                  <a:pt x="9174" y="6669"/>
                  <a:pt x="9841" y="5002"/>
                  <a:pt x="10675" y="3400"/>
                </a:cubicBezTo>
                <a:cubicBezTo>
                  <a:pt x="11008" y="2767"/>
                  <a:pt x="11509" y="2066"/>
                  <a:pt x="11842" y="1399"/>
                </a:cubicBezTo>
                <a:cubicBezTo>
                  <a:pt x="11976" y="1332"/>
                  <a:pt x="12143" y="1332"/>
                  <a:pt x="12276" y="1332"/>
                </a:cubicBezTo>
                <a:cubicBezTo>
                  <a:pt x="12293" y="1332"/>
                  <a:pt x="12310" y="1331"/>
                  <a:pt x="12328" y="1331"/>
                </a:cubicBezTo>
                <a:close/>
                <a:moveTo>
                  <a:pt x="12134" y="1"/>
                </a:moveTo>
                <a:cubicBezTo>
                  <a:pt x="11998" y="1"/>
                  <a:pt x="11867" y="11"/>
                  <a:pt x="11742" y="31"/>
                </a:cubicBezTo>
                <a:cubicBezTo>
                  <a:pt x="10041" y="265"/>
                  <a:pt x="9607" y="2166"/>
                  <a:pt x="8974" y="3467"/>
                </a:cubicBezTo>
                <a:cubicBezTo>
                  <a:pt x="8540" y="4435"/>
                  <a:pt x="8040" y="5202"/>
                  <a:pt x="7739" y="6102"/>
                </a:cubicBezTo>
                <a:cubicBezTo>
                  <a:pt x="7206" y="7136"/>
                  <a:pt x="6705" y="8171"/>
                  <a:pt x="6705" y="9371"/>
                </a:cubicBezTo>
                <a:cubicBezTo>
                  <a:pt x="6639" y="9572"/>
                  <a:pt x="6572" y="9805"/>
                  <a:pt x="6472" y="10005"/>
                </a:cubicBezTo>
                <a:cubicBezTo>
                  <a:pt x="4904" y="14275"/>
                  <a:pt x="3503" y="19045"/>
                  <a:pt x="3003" y="23582"/>
                </a:cubicBezTo>
                <a:cubicBezTo>
                  <a:pt x="2569" y="27384"/>
                  <a:pt x="1835" y="31187"/>
                  <a:pt x="1435" y="34990"/>
                </a:cubicBezTo>
                <a:cubicBezTo>
                  <a:pt x="1268" y="36624"/>
                  <a:pt x="834" y="38192"/>
                  <a:pt x="701" y="39827"/>
                </a:cubicBezTo>
                <a:cubicBezTo>
                  <a:pt x="534" y="41461"/>
                  <a:pt x="301" y="43062"/>
                  <a:pt x="234" y="44730"/>
                </a:cubicBezTo>
                <a:cubicBezTo>
                  <a:pt x="1" y="52269"/>
                  <a:pt x="134" y="59874"/>
                  <a:pt x="1068" y="67380"/>
                </a:cubicBezTo>
                <a:cubicBezTo>
                  <a:pt x="1268" y="69047"/>
                  <a:pt x="1201" y="70749"/>
                  <a:pt x="1602" y="72383"/>
                </a:cubicBezTo>
                <a:cubicBezTo>
                  <a:pt x="1835" y="73250"/>
                  <a:pt x="2169" y="74051"/>
                  <a:pt x="2336" y="74918"/>
                </a:cubicBezTo>
                <a:cubicBezTo>
                  <a:pt x="2502" y="75752"/>
                  <a:pt x="2369" y="76620"/>
                  <a:pt x="2536" y="77453"/>
                </a:cubicBezTo>
                <a:cubicBezTo>
                  <a:pt x="2903" y="79188"/>
                  <a:pt x="3570" y="80823"/>
                  <a:pt x="4070" y="82557"/>
                </a:cubicBezTo>
                <a:cubicBezTo>
                  <a:pt x="4637" y="84492"/>
                  <a:pt x="4971" y="86527"/>
                  <a:pt x="5671" y="88461"/>
                </a:cubicBezTo>
                <a:cubicBezTo>
                  <a:pt x="6805" y="91730"/>
                  <a:pt x="7973" y="94766"/>
                  <a:pt x="9374" y="97868"/>
                </a:cubicBezTo>
                <a:cubicBezTo>
                  <a:pt x="10041" y="99436"/>
                  <a:pt x="10675" y="101070"/>
                  <a:pt x="11642" y="102505"/>
                </a:cubicBezTo>
                <a:cubicBezTo>
                  <a:pt x="12176" y="103272"/>
                  <a:pt x="12743" y="104006"/>
                  <a:pt x="13277" y="104740"/>
                </a:cubicBezTo>
                <a:cubicBezTo>
                  <a:pt x="13510" y="105607"/>
                  <a:pt x="14077" y="106608"/>
                  <a:pt x="14644" y="107141"/>
                </a:cubicBezTo>
                <a:cubicBezTo>
                  <a:pt x="15096" y="107533"/>
                  <a:pt x="15481" y="107680"/>
                  <a:pt x="15864" y="107680"/>
                </a:cubicBezTo>
                <a:cubicBezTo>
                  <a:pt x="16330" y="107680"/>
                  <a:pt x="16794" y="107464"/>
                  <a:pt x="17380" y="107208"/>
                </a:cubicBezTo>
                <a:cubicBezTo>
                  <a:pt x="19348" y="106274"/>
                  <a:pt x="20749" y="104906"/>
                  <a:pt x="22617" y="103806"/>
                </a:cubicBezTo>
                <a:cubicBezTo>
                  <a:pt x="24485" y="102705"/>
                  <a:pt x="26353" y="101604"/>
                  <a:pt x="28221" y="100437"/>
                </a:cubicBezTo>
                <a:cubicBezTo>
                  <a:pt x="32590" y="97735"/>
                  <a:pt x="36960" y="94999"/>
                  <a:pt x="41330" y="92264"/>
                </a:cubicBezTo>
                <a:cubicBezTo>
                  <a:pt x="42598" y="91463"/>
                  <a:pt x="44599" y="90763"/>
                  <a:pt x="45199" y="89262"/>
                </a:cubicBezTo>
                <a:cubicBezTo>
                  <a:pt x="45300" y="89028"/>
                  <a:pt x="45333" y="88828"/>
                  <a:pt x="45366" y="88628"/>
                </a:cubicBezTo>
                <a:cubicBezTo>
                  <a:pt x="45533" y="88395"/>
                  <a:pt x="45566" y="88094"/>
                  <a:pt x="45400" y="87794"/>
                </a:cubicBezTo>
                <a:cubicBezTo>
                  <a:pt x="43298" y="83925"/>
                  <a:pt x="41463" y="79655"/>
                  <a:pt x="39996" y="75519"/>
                </a:cubicBezTo>
                <a:cubicBezTo>
                  <a:pt x="39195" y="73284"/>
                  <a:pt x="38762" y="70749"/>
                  <a:pt x="38295" y="68447"/>
                </a:cubicBezTo>
                <a:cubicBezTo>
                  <a:pt x="37761" y="65945"/>
                  <a:pt x="37160" y="63143"/>
                  <a:pt x="37094" y="60575"/>
                </a:cubicBezTo>
                <a:cubicBezTo>
                  <a:pt x="36994" y="58173"/>
                  <a:pt x="36527" y="55871"/>
                  <a:pt x="36427" y="53503"/>
                </a:cubicBezTo>
                <a:cubicBezTo>
                  <a:pt x="36360" y="51401"/>
                  <a:pt x="36493" y="49267"/>
                  <a:pt x="36427" y="47165"/>
                </a:cubicBezTo>
                <a:cubicBezTo>
                  <a:pt x="36393" y="46031"/>
                  <a:pt x="36193" y="45030"/>
                  <a:pt x="36427" y="43829"/>
                </a:cubicBezTo>
                <a:cubicBezTo>
                  <a:pt x="36593" y="42929"/>
                  <a:pt x="36827" y="42061"/>
                  <a:pt x="36927" y="41094"/>
                </a:cubicBezTo>
                <a:cubicBezTo>
                  <a:pt x="37127" y="38893"/>
                  <a:pt x="37260" y="36758"/>
                  <a:pt x="37661" y="34556"/>
                </a:cubicBezTo>
                <a:cubicBezTo>
                  <a:pt x="38094" y="32288"/>
                  <a:pt x="38461" y="29919"/>
                  <a:pt x="39128" y="27685"/>
                </a:cubicBezTo>
                <a:cubicBezTo>
                  <a:pt x="39629" y="25983"/>
                  <a:pt x="39996" y="24215"/>
                  <a:pt x="40663" y="22547"/>
                </a:cubicBezTo>
                <a:cubicBezTo>
                  <a:pt x="41697" y="20012"/>
                  <a:pt x="43798" y="16310"/>
                  <a:pt x="40630" y="14442"/>
                </a:cubicBezTo>
                <a:cubicBezTo>
                  <a:pt x="38962" y="13441"/>
                  <a:pt x="37027" y="13041"/>
                  <a:pt x="35326" y="12140"/>
                </a:cubicBezTo>
                <a:cubicBezTo>
                  <a:pt x="33858" y="11339"/>
                  <a:pt x="32424" y="10539"/>
                  <a:pt x="30956" y="9805"/>
                </a:cubicBezTo>
                <a:cubicBezTo>
                  <a:pt x="27420" y="8004"/>
                  <a:pt x="24351" y="5268"/>
                  <a:pt x="20782" y="3501"/>
                </a:cubicBezTo>
                <a:cubicBezTo>
                  <a:pt x="19181" y="2700"/>
                  <a:pt x="17480" y="1799"/>
                  <a:pt x="15812" y="1132"/>
                </a:cubicBezTo>
                <a:cubicBezTo>
                  <a:pt x="14826" y="714"/>
                  <a:pt x="13304" y="1"/>
                  <a:pt x="12134" y="1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Google Shape;432;p23"/>
          <p:cNvSpPr/>
          <p:nvPr/>
        </p:nvSpPr>
        <p:spPr>
          <a:xfrm>
            <a:off x="813240" y="1590120"/>
            <a:ext cx="17888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Pet Friendly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8" name="Google Shape;433;p23"/>
          <p:cNvSpPr/>
          <p:nvPr/>
        </p:nvSpPr>
        <p:spPr>
          <a:xfrm>
            <a:off x="811080" y="3596040"/>
            <a:ext cx="17888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Wheelchair Accessible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Google Shape;434;p23"/>
          <p:cNvSpPr/>
          <p:nvPr/>
        </p:nvSpPr>
        <p:spPr>
          <a:xfrm>
            <a:off x="811080" y="2593080"/>
            <a:ext cx="17888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Smoker Friendly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0" name="Google Shape;435;p23"/>
          <p:cNvSpPr/>
          <p:nvPr/>
        </p:nvSpPr>
        <p:spPr>
          <a:xfrm>
            <a:off x="6537960" y="1589400"/>
            <a:ext cx="17888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Furniture and Laundry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1" name="Google Shape;436;p23"/>
          <p:cNvSpPr/>
          <p:nvPr/>
        </p:nvSpPr>
        <p:spPr>
          <a:xfrm>
            <a:off x="6535800" y="2593080"/>
            <a:ext cx="178884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Parking Availability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2" name="Google Shape;437;p23"/>
          <p:cNvSpPr/>
          <p:nvPr/>
        </p:nvSpPr>
        <p:spPr>
          <a:xfrm>
            <a:off x="6354000" y="3596400"/>
            <a:ext cx="197280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Roboto"/>
                <a:ea typeface="Roboto"/>
              </a:rPr>
              <a:t>EV Charging Infrastructure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93" name="Google Shape;438;p23"/>
          <p:cNvGrpSpPr/>
          <p:nvPr/>
        </p:nvGrpSpPr>
        <p:grpSpPr>
          <a:xfrm>
            <a:off x="3822840" y="2246760"/>
            <a:ext cx="1492200" cy="1483560"/>
            <a:chOff x="3822840" y="2246760"/>
            <a:chExt cx="1492200" cy="1483560"/>
          </a:xfrm>
        </p:grpSpPr>
        <p:sp>
          <p:nvSpPr>
            <p:cNvPr id="394" name="Google Shape;439;p23"/>
            <p:cNvSpPr/>
            <p:nvPr/>
          </p:nvSpPr>
          <p:spPr>
            <a:xfrm>
              <a:off x="4287960" y="3651840"/>
              <a:ext cx="115560" cy="26640"/>
            </a:xfrm>
            <a:custGeom>
              <a:avLst/>
              <a:gdLst>
                <a:gd name="textAreaLeft" fmla="*/ 0 w 115560"/>
                <a:gd name="textAreaRight" fmla="*/ 115920 w 115560"/>
                <a:gd name="textAreaTop" fmla="*/ 0 h 26640"/>
                <a:gd name="textAreaBottom" fmla="*/ 27000 h 26640"/>
              </a:gdLst>
              <a:ahLst/>
              <a:rect l="textAreaLeft" t="textAreaTop" r="textAreaRight" b="textAreaBottom"/>
              <a:pathLst>
                <a:path w="10241" h="2370">
                  <a:moveTo>
                    <a:pt x="6415" y="1"/>
                  </a:moveTo>
                  <a:cubicBezTo>
                    <a:pt x="4148" y="1"/>
                    <a:pt x="1489" y="496"/>
                    <a:pt x="0" y="1438"/>
                  </a:cubicBezTo>
                  <a:cubicBezTo>
                    <a:pt x="1195" y="2072"/>
                    <a:pt x="2955" y="2369"/>
                    <a:pt x="4704" y="2369"/>
                  </a:cubicBezTo>
                  <a:cubicBezTo>
                    <a:pt x="7008" y="2369"/>
                    <a:pt x="9293" y="1853"/>
                    <a:pt x="10241" y="904"/>
                  </a:cubicBezTo>
                  <a:cubicBezTo>
                    <a:pt x="9675" y="295"/>
                    <a:pt x="8161" y="1"/>
                    <a:pt x="6415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5" name="Google Shape;440;p23"/>
            <p:cNvSpPr/>
            <p:nvPr/>
          </p:nvSpPr>
          <p:spPr>
            <a:xfrm>
              <a:off x="4751280" y="3670200"/>
              <a:ext cx="70560" cy="19080"/>
            </a:xfrm>
            <a:custGeom>
              <a:avLst/>
              <a:gdLst>
                <a:gd name="textAreaLeft" fmla="*/ 0 w 70560"/>
                <a:gd name="textAreaRight" fmla="*/ 70920 w 7056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6272" h="1722">
                  <a:moveTo>
                    <a:pt x="2934" y="0"/>
                  </a:moveTo>
                  <a:cubicBezTo>
                    <a:pt x="1977" y="0"/>
                    <a:pt x="1004" y="171"/>
                    <a:pt x="1" y="585"/>
                  </a:cubicBezTo>
                  <a:cubicBezTo>
                    <a:pt x="714" y="1299"/>
                    <a:pt x="2562" y="1722"/>
                    <a:pt x="4092" y="1722"/>
                  </a:cubicBezTo>
                  <a:cubicBezTo>
                    <a:pt x="4995" y="1722"/>
                    <a:pt x="5788" y="1574"/>
                    <a:pt x="6172" y="1252"/>
                  </a:cubicBezTo>
                  <a:cubicBezTo>
                    <a:pt x="6272" y="1186"/>
                    <a:pt x="6138" y="552"/>
                    <a:pt x="6038" y="519"/>
                  </a:cubicBezTo>
                  <a:cubicBezTo>
                    <a:pt x="5010" y="205"/>
                    <a:pt x="3982" y="0"/>
                    <a:pt x="2934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6" name="Google Shape;441;p23"/>
            <p:cNvSpPr/>
            <p:nvPr/>
          </p:nvSpPr>
          <p:spPr>
            <a:xfrm>
              <a:off x="4499280" y="3643920"/>
              <a:ext cx="131760" cy="43920"/>
            </a:xfrm>
            <a:custGeom>
              <a:avLst/>
              <a:gdLst>
                <a:gd name="textAreaLeft" fmla="*/ 0 w 131760"/>
                <a:gd name="textAreaRight" fmla="*/ 132120 w 13176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11676" h="3911">
                  <a:moveTo>
                    <a:pt x="5771" y="1"/>
                  </a:moveTo>
                  <a:cubicBezTo>
                    <a:pt x="4208" y="1"/>
                    <a:pt x="2674" y="319"/>
                    <a:pt x="1168" y="908"/>
                  </a:cubicBezTo>
                  <a:cubicBezTo>
                    <a:pt x="701" y="1075"/>
                    <a:pt x="367" y="1508"/>
                    <a:pt x="0" y="1842"/>
                  </a:cubicBezTo>
                  <a:cubicBezTo>
                    <a:pt x="334" y="2242"/>
                    <a:pt x="601" y="2876"/>
                    <a:pt x="1034" y="3009"/>
                  </a:cubicBezTo>
                  <a:cubicBezTo>
                    <a:pt x="2269" y="3410"/>
                    <a:pt x="3570" y="3610"/>
                    <a:pt x="4937" y="3910"/>
                  </a:cubicBezTo>
                  <a:cubicBezTo>
                    <a:pt x="6705" y="3576"/>
                    <a:pt x="8473" y="3243"/>
                    <a:pt x="10274" y="2843"/>
                  </a:cubicBezTo>
                  <a:cubicBezTo>
                    <a:pt x="10875" y="2709"/>
                    <a:pt x="11675" y="2442"/>
                    <a:pt x="11375" y="1608"/>
                  </a:cubicBezTo>
                  <a:cubicBezTo>
                    <a:pt x="11242" y="1208"/>
                    <a:pt x="10641" y="841"/>
                    <a:pt x="10141" y="641"/>
                  </a:cubicBezTo>
                  <a:cubicBezTo>
                    <a:pt x="9574" y="408"/>
                    <a:pt x="8907" y="408"/>
                    <a:pt x="8273" y="274"/>
                  </a:cubicBezTo>
                  <a:cubicBezTo>
                    <a:pt x="7431" y="90"/>
                    <a:pt x="6597" y="1"/>
                    <a:pt x="5771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7" name="Google Shape;442;p23"/>
            <p:cNvSpPr/>
            <p:nvPr/>
          </p:nvSpPr>
          <p:spPr>
            <a:xfrm>
              <a:off x="4629600" y="3599280"/>
              <a:ext cx="137520" cy="45360"/>
            </a:xfrm>
            <a:custGeom>
              <a:avLst/>
              <a:gdLst>
                <a:gd name="textAreaLeft" fmla="*/ 0 w 137520"/>
                <a:gd name="textAreaRight" fmla="*/ 137880 w 137520"/>
                <a:gd name="textAreaTop" fmla="*/ 0 h 45360"/>
                <a:gd name="textAreaBottom" fmla="*/ 45720 h 45360"/>
              </a:gdLst>
              <a:ahLst/>
              <a:rect l="textAreaLeft" t="textAreaTop" r="textAreaRight" b="textAreaBottom"/>
              <a:pathLst>
                <a:path w="12176" h="4033">
                  <a:moveTo>
                    <a:pt x="7398" y="0"/>
                  </a:moveTo>
                  <a:cubicBezTo>
                    <a:pt x="6259" y="0"/>
                    <a:pt x="5124" y="23"/>
                    <a:pt x="4003" y="87"/>
                  </a:cubicBezTo>
                  <a:cubicBezTo>
                    <a:pt x="2602" y="187"/>
                    <a:pt x="1268" y="520"/>
                    <a:pt x="1" y="1688"/>
                  </a:cubicBezTo>
                  <a:cubicBezTo>
                    <a:pt x="334" y="1955"/>
                    <a:pt x="501" y="2122"/>
                    <a:pt x="701" y="2255"/>
                  </a:cubicBezTo>
                  <a:cubicBezTo>
                    <a:pt x="935" y="2388"/>
                    <a:pt x="1135" y="2589"/>
                    <a:pt x="1402" y="2689"/>
                  </a:cubicBezTo>
                  <a:cubicBezTo>
                    <a:pt x="3458" y="3574"/>
                    <a:pt x="5597" y="4032"/>
                    <a:pt x="7800" y="4032"/>
                  </a:cubicBezTo>
                  <a:cubicBezTo>
                    <a:pt x="8420" y="4032"/>
                    <a:pt x="9045" y="3996"/>
                    <a:pt x="9674" y="3923"/>
                  </a:cubicBezTo>
                  <a:cubicBezTo>
                    <a:pt x="11142" y="3756"/>
                    <a:pt x="12176" y="2755"/>
                    <a:pt x="12076" y="1855"/>
                  </a:cubicBezTo>
                  <a:cubicBezTo>
                    <a:pt x="11942" y="1054"/>
                    <a:pt x="10541" y="20"/>
                    <a:pt x="9374" y="20"/>
                  </a:cubicBezTo>
                  <a:cubicBezTo>
                    <a:pt x="8715" y="8"/>
                    <a:pt x="8055" y="0"/>
                    <a:pt x="7398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8" name="Google Shape;443;p23"/>
            <p:cNvSpPr/>
            <p:nvPr/>
          </p:nvSpPr>
          <p:spPr>
            <a:xfrm>
              <a:off x="4384080" y="3574800"/>
              <a:ext cx="190080" cy="4896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48960"/>
                <a:gd name="textAreaBottom" fmla="*/ 49320 h 48960"/>
              </a:gdLst>
              <a:ahLst/>
              <a:rect l="textAreaLeft" t="textAreaTop" r="textAreaRight" b="textAreaBottom"/>
              <a:pathLst>
                <a:path w="16813" h="4347">
                  <a:moveTo>
                    <a:pt x="9808" y="1"/>
                  </a:moveTo>
                  <a:cubicBezTo>
                    <a:pt x="8249" y="1"/>
                    <a:pt x="6667" y="148"/>
                    <a:pt x="5137" y="367"/>
                  </a:cubicBezTo>
                  <a:cubicBezTo>
                    <a:pt x="3670" y="567"/>
                    <a:pt x="2235" y="1134"/>
                    <a:pt x="868" y="1734"/>
                  </a:cubicBezTo>
                  <a:cubicBezTo>
                    <a:pt x="434" y="1901"/>
                    <a:pt x="101" y="2635"/>
                    <a:pt x="34" y="3135"/>
                  </a:cubicBezTo>
                  <a:cubicBezTo>
                    <a:pt x="0" y="3336"/>
                    <a:pt x="734" y="3803"/>
                    <a:pt x="1201" y="3869"/>
                  </a:cubicBezTo>
                  <a:cubicBezTo>
                    <a:pt x="2335" y="4108"/>
                    <a:pt x="3522" y="4347"/>
                    <a:pt x="4667" y="4347"/>
                  </a:cubicBezTo>
                  <a:cubicBezTo>
                    <a:pt x="4802" y="4347"/>
                    <a:pt x="4937" y="4343"/>
                    <a:pt x="5071" y="4336"/>
                  </a:cubicBezTo>
                  <a:cubicBezTo>
                    <a:pt x="8073" y="4236"/>
                    <a:pt x="11042" y="3903"/>
                    <a:pt x="14010" y="3703"/>
                  </a:cubicBezTo>
                  <a:cubicBezTo>
                    <a:pt x="15311" y="3602"/>
                    <a:pt x="16112" y="2902"/>
                    <a:pt x="16812" y="1334"/>
                  </a:cubicBezTo>
                  <a:cubicBezTo>
                    <a:pt x="14944" y="867"/>
                    <a:pt x="13277" y="167"/>
                    <a:pt x="11542" y="67"/>
                  </a:cubicBezTo>
                  <a:cubicBezTo>
                    <a:pt x="10970" y="21"/>
                    <a:pt x="10390" y="1"/>
                    <a:pt x="9808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9" name="Google Shape;444;p23"/>
            <p:cNvSpPr/>
            <p:nvPr/>
          </p:nvSpPr>
          <p:spPr>
            <a:xfrm>
              <a:off x="4542840" y="3528000"/>
              <a:ext cx="132120" cy="37080"/>
            </a:xfrm>
            <a:custGeom>
              <a:avLst/>
              <a:gdLst>
                <a:gd name="textAreaLeft" fmla="*/ 0 w 132120"/>
                <a:gd name="textAreaRight" fmla="*/ 132480 w 13212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11709" h="3321">
                  <a:moveTo>
                    <a:pt x="3937" y="1"/>
                  </a:moveTo>
                  <a:cubicBezTo>
                    <a:pt x="2869" y="34"/>
                    <a:pt x="1768" y="468"/>
                    <a:pt x="734" y="835"/>
                  </a:cubicBezTo>
                  <a:cubicBezTo>
                    <a:pt x="401" y="935"/>
                    <a:pt x="34" y="1402"/>
                    <a:pt x="34" y="1702"/>
                  </a:cubicBezTo>
                  <a:cubicBezTo>
                    <a:pt x="0" y="1969"/>
                    <a:pt x="434" y="2369"/>
                    <a:pt x="768" y="2502"/>
                  </a:cubicBezTo>
                  <a:cubicBezTo>
                    <a:pt x="1268" y="2736"/>
                    <a:pt x="1835" y="2836"/>
                    <a:pt x="2402" y="2903"/>
                  </a:cubicBezTo>
                  <a:cubicBezTo>
                    <a:pt x="3923" y="3064"/>
                    <a:pt x="5467" y="3320"/>
                    <a:pt x="6989" y="3320"/>
                  </a:cubicBezTo>
                  <a:cubicBezTo>
                    <a:pt x="8606" y="3320"/>
                    <a:pt x="10197" y="3032"/>
                    <a:pt x="11709" y="2035"/>
                  </a:cubicBezTo>
                  <a:cubicBezTo>
                    <a:pt x="11609" y="1068"/>
                    <a:pt x="10975" y="468"/>
                    <a:pt x="10108" y="368"/>
                  </a:cubicBezTo>
                  <a:cubicBezTo>
                    <a:pt x="8040" y="167"/>
                    <a:pt x="6005" y="1"/>
                    <a:pt x="3937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Google Shape;445;p23"/>
            <p:cNvSpPr/>
            <p:nvPr/>
          </p:nvSpPr>
          <p:spPr>
            <a:xfrm>
              <a:off x="4459320" y="3530160"/>
              <a:ext cx="56880" cy="147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5038" h="1336">
                  <a:moveTo>
                    <a:pt x="3192" y="1"/>
                  </a:moveTo>
                  <a:cubicBezTo>
                    <a:pt x="2142" y="1"/>
                    <a:pt x="1098" y="396"/>
                    <a:pt x="1" y="417"/>
                  </a:cubicBezTo>
                  <a:cubicBezTo>
                    <a:pt x="784" y="1027"/>
                    <a:pt x="1650" y="1336"/>
                    <a:pt x="2545" y="1336"/>
                  </a:cubicBezTo>
                  <a:cubicBezTo>
                    <a:pt x="3364" y="1336"/>
                    <a:pt x="4208" y="1077"/>
                    <a:pt x="5037" y="550"/>
                  </a:cubicBezTo>
                  <a:cubicBezTo>
                    <a:pt x="4413" y="134"/>
                    <a:pt x="3801" y="1"/>
                    <a:pt x="3192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1" name="Google Shape;446;p23"/>
            <p:cNvSpPr/>
            <p:nvPr/>
          </p:nvSpPr>
          <p:spPr>
            <a:xfrm>
              <a:off x="4218840" y="3497040"/>
              <a:ext cx="700920" cy="219240"/>
            </a:xfrm>
            <a:custGeom>
              <a:avLst/>
              <a:gdLst>
                <a:gd name="textAreaLeft" fmla="*/ 0 w 700920"/>
                <a:gd name="textAreaRight" fmla="*/ 701280 w 700920"/>
                <a:gd name="textAreaTop" fmla="*/ 0 h 219240"/>
                <a:gd name="textAreaBottom" fmla="*/ 219600 h 219240"/>
              </a:gdLst>
              <a:ahLst/>
              <a:rect l="textAreaLeft" t="textAreaTop" r="textAreaRight" b="textAreaBottom"/>
              <a:pathLst>
                <a:path w="61911" h="19392">
                  <a:moveTo>
                    <a:pt x="25185" y="1935"/>
                  </a:moveTo>
                  <a:cubicBezTo>
                    <a:pt x="25618" y="2169"/>
                    <a:pt x="26285" y="2369"/>
                    <a:pt x="26619" y="2802"/>
                  </a:cubicBezTo>
                  <a:cubicBezTo>
                    <a:pt x="26819" y="3036"/>
                    <a:pt x="26686" y="3903"/>
                    <a:pt x="26386" y="4137"/>
                  </a:cubicBezTo>
                  <a:cubicBezTo>
                    <a:pt x="25823" y="4587"/>
                    <a:pt x="24903" y="4805"/>
                    <a:pt x="23963" y="4805"/>
                  </a:cubicBezTo>
                  <a:cubicBezTo>
                    <a:pt x="22954" y="4805"/>
                    <a:pt x="21921" y="4554"/>
                    <a:pt x="21282" y="4070"/>
                  </a:cubicBezTo>
                  <a:cubicBezTo>
                    <a:pt x="21015" y="3870"/>
                    <a:pt x="20748" y="3469"/>
                    <a:pt x="20715" y="3136"/>
                  </a:cubicBezTo>
                  <a:cubicBezTo>
                    <a:pt x="20715" y="3002"/>
                    <a:pt x="21215" y="2669"/>
                    <a:pt x="21515" y="2602"/>
                  </a:cubicBezTo>
                  <a:cubicBezTo>
                    <a:pt x="22650" y="2369"/>
                    <a:pt x="23850" y="2169"/>
                    <a:pt x="25185" y="1935"/>
                  </a:cubicBezTo>
                  <a:close/>
                  <a:moveTo>
                    <a:pt x="34540" y="2060"/>
                  </a:moveTo>
                  <a:cubicBezTo>
                    <a:pt x="35984" y="2060"/>
                    <a:pt x="37436" y="2266"/>
                    <a:pt x="38894" y="2669"/>
                  </a:cubicBezTo>
                  <a:cubicBezTo>
                    <a:pt x="40329" y="3036"/>
                    <a:pt x="40696" y="3670"/>
                    <a:pt x="40329" y="4770"/>
                  </a:cubicBezTo>
                  <a:cubicBezTo>
                    <a:pt x="39828" y="5171"/>
                    <a:pt x="39361" y="5738"/>
                    <a:pt x="38761" y="5971"/>
                  </a:cubicBezTo>
                  <a:cubicBezTo>
                    <a:pt x="37414" y="6485"/>
                    <a:pt x="36060" y="6687"/>
                    <a:pt x="34708" y="6687"/>
                  </a:cubicBezTo>
                  <a:cubicBezTo>
                    <a:pt x="32814" y="6687"/>
                    <a:pt x="30923" y="6291"/>
                    <a:pt x="29054" y="5804"/>
                  </a:cubicBezTo>
                  <a:cubicBezTo>
                    <a:pt x="28520" y="5671"/>
                    <a:pt x="27987" y="5504"/>
                    <a:pt x="27486" y="5337"/>
                  </a:cubicBezTo>
                  <a:cubicBezTo>
                    <a:pt x="27119" y="4303"/>
                    <a:pt x="27586" y="3703"/>
                    <a:pt x="28520" y="3303"/>
                  </a:cubicBezTo>
                  <a:cubicBezTo>
                    <a:pt x="30506" y="2465"/>
                    <a:pt x="32515" y="2060"/>
                    <a:pt x="34540" y="2060"/>
                  </a:cubicBezTo>
                  <a:close/>
                  <a:moveTo>
                    <a:pt x="23150" y="5971"/>
                  </a:moveTo>
                  <a:cubicBezTo>
                    <a:pt x="25418" y="6271"/>
                    <a:pt x="27686" y="6572"/>
                    <a:pt x="29955" y="6939"/>
                  </a:cubicBezTo>
                  <a:cubicBezTo>
                    <a:pt x="30955" y="7105"/>
                    <a:pt x="32023" y="7639"/>
                    <a:pt x="31990" y="8606"/>
                  </a:cubicBezTo>
                  <a:cubicBezTo>
                    <a:pt x="31990" y="9507"/>
                    <a:pt x="31289" y="10374"/>
                    <a:pt x="30222" y="10841"/>
                  </a:cubicBezTo>
                  <a:cubicBezTo>
                    <a:pt x="27950" y="11874"/>
                    <a:pt x="25601" y="12332"/>
                    <a:pt x="23173" y="12332"/>
                  </a:cubicBezTo>
                  <a:cubicBezTo>
                    <a:pt x="22855" y="12332"/>
                    <a:pt x="22536" y="12325"/>
                    <a:pt x="22216" y="12309"/>
                  </a:cubicBezTo>
                  <a:cubicBezTo>
                    <a:pt x="20214" y="12209"/>
                    <a:pt x="18180" y="11942"/>
                    <a:pt x="16178" y="11709"/>
                  </a:cubicBezTo>
                  <a:cubicBezTo>
                    <a:pt x="15178" y="11609"/>
                    <a:pt x="14077" y="11175"/>
                    <a:pt x="14110" y="10141"/>
                  </a:cubicBezTo>
                  <a:cubicBezTo>
                    <a:pt x="14110" y="9307"/>
                    <a:pt x="14777" y="8273"/>
                    <a:pt x="15444" y="7739"/>
                  </a:cubicBezTo>
                  <a:cubicBezTo>
                    <a:pt x="17137" y="6379"/>
                    <a:pt x="19130" y="6151"/>
                    <a:pt x="21154" y="6151"/>
                  </a:cubicBezTo>
                  <a:cubicBezTo>
                    <a:pt x="21563" y="6151"/>
                    <a:pt x="21973" y="6160"/>
                    <a:pt x="22383" y="6171"/>
                  </a:cubicBezTo>
                  <a:lnTo>
                    <a:pt x="23117" y="6171"/>
                  </a:lnTo>
                  <a:cubicBezTo>
                    <a:pt x="23117" y="6105"/>
                    <a:pt x="23150" y="6038"/>
                    <a:pt x="23150" y="5971"/>
                  </a:cubicBezTo>
                  <a:close/>
                  <a:moveTo>
                    <a:pt x="42831" y="7906"/>
                  </a:moveTo>
                  <a:cubicBezTo>
                    <a:pt x="44265" y="8206"/>
                    <a:pt x="45733" y="8440"/>
                    <a:pt x="47100" y="8840"/>
                  </a:cubicBezTo>
                  <a:cubicBezTo>
                    <a:pt x="48168" y="9107"/>
                    <a:pt x="49002" y="9841"/>
                    <a:pt x="48968" y="11042"/>
                  </a:cubicBezTo>
                  <a:cubicBezTo>
                    <a:pt x="48902" y="12209"/>
                    <a:pt x="48134" y="13076"/>
                    <a:pt x="47000" y="13343"/>
                  </a:cubicBezTo>
                  <a:cubicBezTo>
                    <a:pt x="45806" y="13622"/>
                    <a:pt x="44622" y="13771"/>
                    <a:pt x="43457" y="13771"/>
                  </a:cubicBezTo>
                  <a:cubicBezTo>
                    <a:pt x="41142" y="13771"/>
                    <a:pt x="38901" y="13185"/>
                    <a:pt x="36793" y="11875"/>
                  </a:cubicBezTo>
                  <a:cubicBezTo>
                    <a:pt x="35459" y="11042"/>
                    <a:pt x="35559" y="10174"/>
                    <a:pt x="36926" y="9374"/>
                  </a:cubicBezTo>
                  <a:cubicBezTo>
                    <a:pt x="38761" y="8340"/>
                    <a:pt x="40762" y="8073"/>
                    <a:pt x="42831" y="7906"/>
                  </a:cubicBezTo>
                  <a:close/>
                  <a:moveTo>
                    <a:pt x="12604" y="13079"/>
                  </a:moveTo>
                  <a:cubicBezTo>
                    <a:pt x="13673" y="13079"/>
                    <a:pt x="14753" y="13193"/>
                    <a:pt x="15845" y="13443"/>
                  </a:cubicBezTo>
                  <a:cubicBezTo>
                    <a:pt x="16312" y="13543"/>
                    <a:pt x="16745" y="14144"/>
                    <a:pt x="16979" y="14644"/>
                  </a:cubicBezTo>
                  <a:cubicBezTo>
                    <a:pt x="17046" y="14778"/>
                    <a:pt x="16445" y="15445"/>
                    <a:pt x="16045" y="15611"/>
                  </a:cubicBezTo>
                  <a:cubicBezTo>
                    <a:pt x="14544" y="16112"/>
                    <a:pt x="13009" y="16512"/>
                    <a:pt x="11675" y="16879"/>
                  </a:cubicBezTo>
                  <a:cubicBezTo>
                    <a:pt x="9840" y="16545"/>
                    <a:pt x="8239" y="16312"/>
                    <a:pt x="6638" y="15978"/>
                  </a:cubicBezTo>
                  <a:cubicBezTo>
                    <a:pt x="6271" y="15878"/>
                    <a:pt x="5938" y="15445"/>
                    <a:pt x="5604" y="15178"/>
                  </a:cubicBezTo>
                  <a:cubicBezTo>
                    <a:pt x="5904" y="14844"/>
                    <a:pt x="6138" y="14344"/>
                    <a:pt x="6505" y="14210"/>
                  </a:cubicBezTo>
                  <a:cubicBezTo>
                    <a:pt x="8506" y="13507"/>
                    <a:pt x="10535" y="13079"/>
                    <a:pt x="12604" y="13079"/>
                  </a:cubicBezTo>
                  <a:close/>
                  <a:moveTo>
                    <a:pt x="51630" y="14918"/>
                  </a:moveTo>
                  <a:cubicBezTo>
                    <a:pt x="52135" y="14918"/>
                    <a:pt x="52637" y="14926"/>
                    <a:pt x="53138" y="14944"/>
                  </a:cubicBezTo>
                  <a:cubicBezTo>
                    <a:pt x="53505" y="14944"/>
                    <a:pt x="54072" y="15645"/>
                    <a:pt x="54072" y="16045"/>
                  </a:cubicBezTo>
                  <a:cubicBezTo>
                    <a:pt x="54072" y="16412"/>
                    <a:pt x="53538" y="17012"/>
                    <a:pt x="53105" y="17146"/>
                  </a:cubicBezTo>
                  <a:cubicBezTo>
                    <a:pt x="52171" y="17446"/>
                    <a:pt x="51170" y="17513"/>
                    <a:pt x="50169" y="17646"/>
                  </a:cubicBezTo>
                  <a:cubicBezTo>
                    <a:pt x="49235" y="17446"/>
                    <a:pt x="48268" y="17346"/>
                    <a:pt x="47401" y="17012"/>
                  </a:cubicBezTo>
                  <a:cubicBezTo>
                    <a:pt x="47034" y="16879"/>
                    <a:pt x="46633" y="16312"/>
                    <a:pt x="46567" y="15912"/>
                  </a:cubicBezTo>
                  <a:cubicBezTo>
                    <a:pt x="46533" y="15645"/>
                    <a:pt x="47134" y="15078"/>
                    <a:pt x="47467" y="15078"/>
                  </a:cubicBezTo>
                  <a:cubicBezTo>
                    <a:pt x="48859" y="14980"/>
                    <a:pt x="50251" y="14918"/>
                    <a:pt x="51630" y="14918"/>
                  </a:cubicBezTo>
                  <a:close/>
                  <a:moveTo>
                    <a:pt x="30824" y="12316"/>
                  </a:moveTo>
                  <a:cubicBezTo>
                    <a:pt x="32472" y="12316"/>
                    <a:pt x="34123" y="12616"/>
                    <a:pt x="35759" y="13210"/>
                  </a:cubicBezTo>
                  <a:cubicBezTo>
                    <a:pt x="36193" y="13343"/>
                    <a:pt x="36660" y="13977"/>
                    <a:pt x="36693" y="14377"/>
                  </a:cubicBezTo>
                  <a:cubicBezTo>
                    <a:pt x="36693" y="14911"/>
                    <a:pt x="36426" y="15678"/>
                    <a:pt x="36026" y="15978"/>
                  </a:cubicBezTo>
                  <a:cubicBezTo>
                    <a:pt x="34191" y="17379"/>
                    <a:pt x="31990" y="17346"/>
                    <a:pt x="29755" y="17780"/>
                  </a:cubicBezTo>
                  <a:cubicBezTo>
                    <a:pt x="28254" y="17313"/>
                    <a:pt x="26719" y="16979"/>
                    <a:pt x="25285" y="16379"/>
                  </a:cubicBezTo>
                  <a:cubicBezTo>
                    <a:pt x="24751" y="16145"/>
                    <a:pt x="24217" y="15278"/>
                    <a:pt x="24217" y="14711"/>
                  </a:cubicBezTo>
                  <a:cubicBezTo>
                    <a:pt x="24217" y="14244"/>
                    <a:pt x="24951" y="13610"/>
                    <a:pt x="25518" y="13377"/>
                  </a:cubicBezTo>
                  <a:cubicBezTo>
                    <a:pt x="27268" y="12666"/>
                    <a:pt x="29044" y="12316"/>
                    <a:pt x="30824" y="12316"/>
                  </a:cubicBezTo>
                  <a:close/>
                  <a:moveTo>
                    <a:pt x="20181" y="0"/>
                  </a:moveTo>
                  <a:cubicBezTo>
                    <a:pt x="19614" y="0"/>
                    <a:pt x="19247" y="200"/>
                    <a:pt x="19047" y="868"/>
                  </a:cubicBezTo>
                  <a:cubicBezTo>
                    <a:pt x="18480" y="3002"/>
                    <a:pt x="16979" y="4437"/>
                    <a:pt x="15211" y="5571"/>
                  </a:cubicBezTo>
                  <a:cubicBezTo>
                    <a:pt x="13610" y="6605"/>
                    <a:pt x="11909" y="7539"/>
                    <a:pt x="10341" y="8606"/>
                  </a:cubicBezTo>
                  <a:cubicBezTo>
                    <a:pt x="7339" y="10641"/>
                    <a:pt x="4370" y="12709"/>
                    <a:pt x="1468" y="14844"/>
                  </a:cubicBezTo>
                  <a:cubicBezTo>
                    <a:pt x="0" y="15945"/>
                    <a:pt x="100" y="16846"/>
                    <a:pt x="1835" y="17546"/>
                  </a:cubicBezTo>
                  <a:cubicBezTo>
                    <a:pt x="3236" y="18113"/>
                    <a:pt x="4770" y="18514"/>
                    <a:pt x="6305" y="18614"/>
                  </a:cubicBezTo>
                  <a:cubicBezTo>
                    <a:pt x="11808" y="18947"/>
                    <a:pt x="17346" y="19247"/>
                    <a:pt x="22883" y="19347"/>
                  </a:cubicBezTo>
                  <a:cubicBezTo>
                    <a:pt x="25596" y="19381"/>
                    <a:pt x="28309" y="19392"/>
                    <a:pt x="31022" y="19392"/>
                  </a:cubicBezTo>
                  <a:cubicBezTo>
                    <a:pt x="36448" y="19392"/>
                    <a:pt x="41874" y="19347"/>
                    <a:pt x="47300" y="19347"/>
                  </a:cubicBezTo>
                  <a:cubicBezTo>
                    <a:pt x="47300" y="19281"/>
                    <a:pt x="47300" y="19247"/>
                    <a:pt x="47300" y="19181"/>
                  </a:cubicBezTo>
                  <a:cubicBezTo>
                    <a:pt x="50203" y="18981"/>
                    <a:pt x="53105" y="18914"/>
                    <a:pt x="56007" y="18614"/>
                  </a:cubicBezTo>
                  <a:cubicBezTo>
                    <a:pt x="57408" y="18447"/>
                    <a:pt x="58809" y="18080"/>
                    <a:pt x="60110" y="17546"/>
                  </a:cubicBezTo>
                  <a:cubicBezTo>
                    <a:pt x="61811" y="16812"/>
                    <a:pt x="61911" y="15912"/>
                    <a:pt x="60443" y="14844"/>
                  </a:cubicBezTo>
                  <a:cubicBezTo>
                    <a:pt x="57474" y="12643"/>
                    <a:pt x="54439" y="10541"/>
                    <a:pt x="51370" y="8473"/>
                  </a:cubicBezTo>
                  <a:cubicBezTo>
                    <a:pt x="49669" y="7306"/>
                    <a:pt x="47834" y="6305"/>
                    <a:pt x="46133" y="5137"/>
                  </a:cubicBezTo>
                  <a:cubicBezTo>
                    <a:pt x="44732" y="4203"/>
                    <a:pt x="43531" y="3069"/>
                    <a:pt x="43097" y="1401"/>
                  </a:cubicBezTo>
                  <a:cubicBezTo>
                    <a:pt x="43064" y="1201"/>
                    <a:pt x="42997" y="1034"/>
                    <a:pt x="42931" y="868"/>
                  </a:cubicBezTo>
                  <a:cubicBezTo>
                    <a:pt x="42597" y="234"/>
                    <a:pt x="42097" y="67"/>
                    <a:pt x="41396" y="67"/>
                  </a:cubicBezTo>
                  <a:cubicBezTo>
                    <a:pt x="41196" y="67"/>
                    <a:pt x="40963" y="67"/>
                    <a:pt x="40729" y="100"/>
                  </a:cubicBezTo>
                  <a:cubicBezTo>
                    <a:pt x="37327" y="401"/>
                    <a:pt x="33891" y="667"/>
                    <a:pt x="30488" y="667"/>
                  </a:cubicBezTo>
                  <a:cubicBezTo>
                    <a:pt x="27153" y="667"/>
                    <a:pt x="23784" y="301"/>
                    <a:pt x="20481" y="34"/>
                  </a:cubicBezTo>
                  <a:cubicBezTo>
                    <a:pt x="20381" y="34"/>
                    <a:pt x="20281" y="0"/>
                    <a:pt x="2018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2" name="Google Shape;447;p23"/>
            <p:cNvSpPr/>
            <p:nvPr/>
          </p:nvSpPr>
          <p:spPr>
            <a:xfrm>
              <a:off x="4458240" y="3288600"/>
              <a:ext cx="35640" cy="37080"/>
            </a:xfrm>
            <a:custGeom>
              <a:avLst/>
              <a:gdLst>
                <a:gd name="textAreaLeft" fmla="*/ 0 w 35640"/>
                <a:gd name="textAreaRight" fmla="*/ 36000 w 3564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3164" h="3305">
                  <a:moveTo>
                    <a:pt x="1595" y="0"/>
                  </a:moveTo>
                  <a:cubicBezTo>
                    <a:pt x="883" y="0"/>
                    <a:pt x="0" y="1188"/>
                    <a:pt x="61" y="2070"/>
                  </a:cubicBezTo>
                  <a:cubicBezTo>
                    <a:pt x="128" y="3104"/>
                    <a:pt x="962" y="3270"/>
                    <a:pt x="1696" y="3304"/>
                  </a:cubicBezTo>
                  <a:cubicBezTo>
                    <a:pt x="1716" y="3305"/>
                    <a:pt x="1736" y="3305"/>
                    <a:pt x="1756" y="3305"/>
                  </a:cubicBezTo>
                  <a:cubicBezTo>
                    <a:pt x="2671" y="3305"/>
                    <a:pt x="2869" y="2548"/>
                    <a:pt x="3163" y="1503"/>
                  </a:cubicBezTo>
                  <a:cubicBezTo>
                    <a:pt x="2696" y="1002"/>
                    <a:pt x="2363" y="235"/>
                    <a:pt x="1796" y="35"/>
                  </a:cubicBezTo>
                  <a:cubicBezTo>
                    <a:pt x="1731" y="11"/>
                    <a:pt x="1664" y="0"/>
                    <a:pt x="1595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3" name="Google Shape;448;p23"/>
            <p:cNvSpPr/>
            <p:nvPr/>
          </p:nvSpPr>
          <p:spPr>
            <a:xfrm>
              <a:off x="4521600" y="2988720"/>
              <a:ext cx="94320" cy="36000"/>
            </a:xfrm>
            <a:custGeom>
              <a:avLst/>
              <a:gdLst>
                <a:gd name="textAreaLeft" fmla="*/ 0 w 94320"/>
                <a:gd name="textAreaRight" fmla="*/ 94680 w 94320"/>
                <a:gd name="textAreaTop" fmla="*/ 0 h 36000"/>
                <a:gd name="textAreaBottom" fmla="*/ 36360 h 36000"/>
              </a:gdLst>
              <a:ahLst/>
              <a:rect l="textAreaLeft" t="textAreaTop" r="textAreaRight" b="textAreaBottom"/>
              <a:pathLst>
                <a:path w="8374" h="3195">
                  <a:moveTo>
                    <a:pt x="4203" y="1"/>
                  </a:moveTo>
                  <a:cubicBezTo>
                    <a:pt x="3203" y="101"/>
                    <a:pt x="2169" y="234"/>
                    <a:pt x="1135" y="268"/>
                  </a:cubicBezTo>
                  <a:cubicBezTo>
                    <a:pt x="267" y="301"/>
                    <a:pt x="167" y="835"/>
                    <a:pt x="267" y="1469"/>
                  </a:cubicBezTo>
                  <a:cubicBezTo>
                    <a:pt x="367" y="2102"/>
                    <a:pt x="0" y="3136"/>
                    <a:pt x="1201" y="3170"/>
                  </a:cubicBezTo>
                  <a:cubicBezTo>
                    <a:pt x="2202" y="3186"/>
                    <a:pt x="3211" y="3195"/>
                    <a:pt x="4224" y="3195"/>
                  </a:cubicBezTo>
                  <a:cubicBezTo>
                    <a:pt x="5238" y="3195"/>
                    <a:pt x="6255" y="3186"/>
                    <a:pt x="7272" y="3170"/>
                  </a:cubicBezTo>
                  <a:cubicBezTo>
                    <a:pt x="8373" y="3136"/>
                    <a:pt x="8073" y="2169"/>
                    <a:pt x="8140" y="1535"/>
                  </a:cubicBezTo>
                  <a:cubicBezTo>
                    <a:pt x="8206" y="935"/>
                    <a:pt x="8240" y="301"/>
                    <a:pt x="7339" y="268"/>
                  </a:cubicBezTo>
                  <a:cubicBezTo>
                    <a:pt x="6305" y="234"/>
                    <a:pt x="5271" y="101"/>
                    <a:pt x="4203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4" name="Google Shape;449;p23"/>
            <p:cNvSpPr/>
            <p:nvPr/>
          </p:nvSpPr>
          <p:spPr>
            <a:xfrm>
              <a:off x="4435560" y="3094560"/>
              <a:ext cx="266760" cy="391680"/>
            </a:xfrm>
            <a:custGeom>
              <a:avLst/>
              <a:gdLst>
                <a:gd name="textAreaLeft" fmla="*/ 0 w 266760"/>
                <a:gd name="textAreaRight" fmla="*/ 267120 w 266760"/>
                <a:gd name="textAreaTop" fmla="*/ 0 h 391680"/>
                <a:gd name="textAreaBottom" fmla="*/ 392040 h 391680"/>
              </a:gdLst>
              <a:ahLst/>
              <a:rect l="textAreaLeft" t="textAreaTop" r="textAreaRight" b="textAreaBottom"/>
              <a:pathLst>
                <a:path w="23584" h="34617">
                  <a:moveTo>
                    <a:pt x="3603" y="16037"/>
                  </a:moveTo>
                  <a:cubicBezTo>
                    <a:pt x="4803" y="16037"/>
                    <a:pt x="5737" y="17171"/>
                    <a:pt x="5704" y="18572"/>
                  </a:cubicBezTo>
                  <a:cubicBezTo>
                    <a:pt x="5704" y="20140"/>
                    <a:pt x="4470" y="21307"/>
                    <a:pt x="2869" y="21307"/>
                  </a:cubicBezTo>
                  <a:cubicBezTo>
                    <a:pt x="1735" y="21307"/>
                    <a:pt x="934" y="20373"/>
                    <a:pt x="934" y="19172"/>
                  </a:cubicBezTo>
                  <a:cubicBezTo>
                    <a:pt x="967" y="17438"/>
                    <a:pt x="2135" y="16070"/>
                    <a:pt x="3603" y="16037"/>
                  </a:cubicBezTo>
                  <a:close/>
                  <a:moveTo>
                    <a:pt x="11792" y="0"/>
                  </a:moveTo>
                  <a:cubicBezTo>
                    <a:pt x="9482" y="0"/>
                    <a:pt x="7172" y="42"/>
                    <a:pt x="4870" y="125"/>
                  </a:cubicBezTo>
                  <a:cubicBezTo>
                    <a:pt x="1935" y="225"/>
                    <a:pt x="1735" y="626"/>
                    <a:pt x="1368" y="3194"/>
                  </a:cubicBezTo>
                  <a:cubicBezTo>
                    <a:pt x="867" y="7097"/>
                    <a:pt x="534" y="11033"/>
                    <a:pt x="367" y="14969"/>
                  </a:cubicBezTo>
                  <a:cubicBezTo>
                    <a:pt x="133" y="20573"/>
                    <a:pt x="100" y="26144"/>
                    <a:pt x="33" y="31715"/>
                  </a:cubicBezTo>
                  <a:lnTo>
                    <a:pt x="0" y="31881"/>
                  </a:lnTo>
                  <a:cubicBezTo>
                    <a:pt x="0" y="32749"/>
                    <a:pt x="133" y="33583"/>
                    <a:pt x="167" y="34617"/>
                  </a:cubicBezTo>
                  <a:lnTo>
                    <a:pt x="23450" y="34617"/>
                  </a:lnTo>
                  <a:cubicBezTo>
                    <a:pt x="23517" y="33516"/>
                    <a:pt x="23584" y="32615"/>
                    <a:pt x="23584" y="31715"/>
                  </a:cubicBezTo>
                  <a:lnTo>
                    <a:pt x="23584" y="31548"/>
                  </a:lnTo>
                  <a:cubicBezTo>
                    <a:pt x="23517" y="26678"/>
                    <a:pt x="23483" y="21808"/>
                    <a:pt x="23283" y="16971"/>
                  </a:cubicBezTo>
                  <a:cubicBezTo>
                    <a:pt x="23050" y="12401"/>
                    <a:pt x="22750" y="7797"/>
                    <a:pt x="22249" y="3261"/>
                  </a:cubicBezTo>
                  <a:cubicBezTo>
                    <a:pt x="21949" y="626"/>
                    <a:pt x="21716" y="225"/>
                    <a:pt x="18713" y="125"/>
                  </a:cubicBezTo>
                  <a:cubicBezTo>
                    <a:pt x="16412" y="42"/>
                    <a:pt x="14102" y="0"/>
                    <a:pt x="11792" y="0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5" name="Google Shape;450;p23"/>
            <p:cNvSpPr/>
            <p:nvPr/>
          </p:nvSpPr>
          <p:spPr>
            <a:xfrm>
              <a:off x="4696200" y="3078720"/>
              <a:ext cx="42840" cy="406080"/>
            </a:xfrm>
            <a:custGeom>
              <a:avLst/>
              <a:gdLst>
                <a:gd name="textAreaLeft" fmla="*/ 0 w 42840"/>
                <a:gd name="textAreaRight" fmla="*/ 43200 w 42840"/>
                <a:gd name="textAreaTop" fmla="*/ 0 h 406080"/>
                <a:gd name="textAreaBottom" fmla="*/ 406440 h 406080"/>
              </a:gdLst>
              <a:ahLst/>
              <a:rect l="textAreaLeft" t="textAreaTop" r="textAreaRight" b="textAreaBottom"/>
              <a:pathLst>
                <a:path w="3804" h="35894">
                  <a:moveTo>
                    <a:pt x="1768" y="1"/>
                  </a:moveTo>
                  <a:cubicBezTo>
                    <a:pt x="1201" y="635"/>
                    <a:pt x="534" y="1235"/>
                    <a:pt x="167" y="2002"/>
                  </a:cubicBezTo>
                  <a:cubicBezTo>
                    <a:pt x="0" y="2403"/>
                    <a:pt x="367" y="3103"/>
                    <a:pt x="467" y="3670"/>
                  </a:cubicBezTo>
                  <a:cubicBezTo>
                    <a:pt x="601" y="4404"/>
                    <a:pt x="734" y="5138"/>
                    <a:pt x="768" y="5905"/>
                  </a:cubicBezTo>
                  <a:cubicBezTo>
                    <a:pt x="1035" y="11643"/>
                    <a:pt x="1301" y="17380"/>
                    <a:pt x="1535" y="23117"/>
                  </a:cubicBezTo>
                  <a:cubicBezTo>
                    <a:pt x="1602" y="25252"/>
                    <a:pt x="1535" y="27387"/>
                    <a:pt x="1535" y="29555"/>
                  </a:cubicBezTo>
                  <a:lnTo>
                    <a:pt x="1535" y="33125"/>
                  </a:lnTo>
                  <a:lnTo>
                    <a:pt x="1535" y="35893"/>
                  </a:lnTo>
                  <a:cubicBezTo>
                    <a:pt x="2302" y="35827"/>
                    <a:pt x="2969" y="35793"/>
                    <a:pt x="3803" y="35726"/>
                  </a:cubicBezTo>
                  <a:cubicBezTo>
                    <a:pt x="3269" y="23785"/>
                    <a:pt x="2736" y="11943"/>
                    <a:pt x="2202" y="101"/>
                  </a:cubicBezTo>
                  <a:cubicBezTo>
                    <a:pt x="2069" y="68"/>
                    <a:pt x="1902" y="34"/>
                    <a:pt x="1768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6" name="Google Shape;451;p23"/>
            <p:cNvSpPr/>
            <p:nvPr/>
          </p:nvSpPr>
          <p:spPr>
            <a:xfrm>
              <a:off x="4399560" y="3079800"/>
              <a:ext cx="43920" cy="40464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404640"/>
                <a:gd name="textAreaBottom" fmla="*/ 405000 h 404640"/>
              </a:gdLst>
              <a:ahLst/>
              <a:rect l="textAreaLeft" t="textAreaTop" r="textAreaRight" b="textAreaBottom"/>
              <a:pathLst>
                <a:path w="3903" h="35757">
                  <a:moveTo>
                    <a:pt x="2035" y="1"/>
                  </a:moveTo>
                  <a:cubicBezTo>
                    <a:pt x="1868" y="34"/>
                    <a:pt x="1735" y="34"/>
                    <a:pt x="1568" y="68"/>
                  </a:cubicBezTo>
                  <a:cubicBezTo>
                    <a:pt x="1034" y="11876"/>
                    <a:pt x="500" y="23718"/>
                    <a:pt x="0" y="35526"/>
                  </a:cubicBezTo>
                  <a:cubicBezTo>
                    <a:pt x="717" y="35663"/>
                    <a:pt x="1203" y="35757"/>
                    <a:pt x="1535" y="35757"/>
                  </a:cubicBezTo>
                  <a:cubicBezTo>
                    <a:pt x="2254" y="35757"/>
                    <a:pt x="2246" y="35317"/>
                    <a:pt x="2268" y="33925"/>
                  </a:cubicBezTo>
                  <a:cubicBezTo>
                    <a:pt x="2268" y="33692"/>
                    <a:pt x="2268" y="33458"/>
                    <a:pt x="2268" y="33191"/>
                  </a:cubicBezTo>
                  <a:cubicBezTo>
                    <a:pt x="2335" y="25953"/>
                    <a:pt x="2402" y="18714"/>
                    <a:pt x="2569" y="11476"/>
                  </a:cubicBezTo>
                  <a:cubicBezTo>
                    <a:pt x="2635" y="8841"/>
                    <a:pt x="2769" y="6105"/>
                    <a:pt x="3403" y="3537"/>
                  </a:cubicBezTo>
                  <a:cubicBezTo>
                    <a:pt x="3903" y="1702"/>
                    <a:pt x="3002" y="968"/>
                    <a:pt x="2035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7" name="Google Shape;452;p23"/>
            <p:cNvSpPr/>
            <p:nvPr/>
          </p:nvSpPr>
          <p:spPr>
            <a:xfrm>
              <a:off x="4416840" y="3063960"/>
              <a:ext cx="302400" cy="28080"/>
            </a:xfrm>
            <a:custGeom>
              <a:avLst/>
              <a:gdLst>
                <a:gd name="textAreaLeft" fmla="*/ 0 w 302400"/>
                <a:gd name="textAreaRight" fmla="*/ 302760 w 30240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26720" h="2503">
                  <a:moveTo>
                    <a:pt x="0" y="1"/>
                  </a:moveTo>
                  <a:cubicBezTo>
                    <a:pt x="400" y="368"/>
                    <a:pt x="767" y="701"/>
                    <a:pt x="1101" y="1002"/>
                  </a:cubicBezTo>
                  <a:cubicBezTo>
                    <a:pt x="1635" y="1535"/>
                    <a:pt x="2068" y="1902"/>
                    <a:pt x="2335" y="2169"/>
                  </a:cubicBezTo>
                  <a:cubicBezTo>
                    <a:pt x="4437" y="1902"/>
                    <a:pt x="6138" y="1535"/>
                    <a:pt x="7839" y="1469"/>
                  </a:cubicBezTo>
                  <a:cubicBezTo>
                    <a:pt x="8292" y="1457"/>
                    <a:pt x="8744" y="1453"/>
                    <a:pt x="9197" y="1453"/>
                  </a:cubicBezTo>
                  <a:cubicBezTo>
                    <a:pt x="11165" y="1453"/>
                    <a:pt x="13134" y="1540"/>
                    <a:pt x="15103" y="1540"/>
                  </a:cubicBezTo>
                  <a:cubicBezTo>
                    <a:pt x="15350" y="1540"/>
                    <a:pt x="15598" y="1538"/>
                    <a:pt x="15845" y="1535"/>
                  </a:cubicBezTo>
                  <a:cubicBezTo>
                    <a:pt x="17064" y="1535"/>
                    <a:pt x="18289" y="1433"/>
                    <a:pt x="19500" y="1433"/>
                  </a:cubicBezTo>
                  <a:cubicBezTo>
                    <a:pt x="21138" y="1433"/>
                    <a:pt x="22750" y="1620"/>
                    <a:pt x="24284" y="2503"/>
                  </a:cubicBezTo>
                  <a:cubicBezTo>
                    <a:pt x="24818" y="2002"/>
                    <a:pt x="25318" y="1535"/>
                    <a:pt x="25819" y="1068"/>
                  </a:cubicBezTo>
                  <a:cubicBezTo>
                    <a:pt x="26119" y="802"/>
                    <a:pt x="26419" y="535"/>
                    <a:pt x="26719" y="268"/>
                  </a:cubicBezTo>
                  <a:lnTo>
                    <a:pt x="26552" y="1"/>
                  </a:ln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" name="Google Shape;453;p23"/>
            <p:cNvSpPr/>
            <p:nvPr/>
          </p:nvSpPr>
          <p:spPr>
            <a:xfrm>
              <a:off x="4043520" y="3433320"/>
              <a:ext cx="258120" cy="92520"/>
            </a:xfrm>
            <a:custGeom>
              <a:avLst/>
              <a:gdLst>
                <a:gd name="textAreaLeft" fmla="*/ 0 w 258120"/>
                <a:gd name="textAreaRight" fmla="*/ 258480 w 258120"/>
                <a:gd name="textAreaTop" fmla="*/ 0 h 92520"/>
                <a:gd name="textAreaBottom" fmla="*/ 92880 h 92520"/>
              </a:gdLst>
              <a:ahLst/>
              <a:rect l="textAreaLeft" t="textAreaTop" r="textAreaRight" b="textAreaBottom"/>
              <a:pathLst>
                <a:path w="22817" h="8196">
                  <a:moveTo>
                    <a:pt x="1122" y="1"/>
                  </a:moveTo>
                  <a:cubicBezTo>
                    <a:pt x="853" y="1"/>
                    <a:pt x="532" y="65"/>
                    <a:pt x="0" y="90"/>
                  </a:cubicBezTo>
                  <a:cubicBezTo>
                    <a:pt x="667" y="1925"/>
                    <a:pt x="1268" y="3693"/>
                    <a:pt x="1902" y="5427"/>
                  </a:cubicBezTo>
                  <a:cubicBezTo>
                    <a:pt x="2102" y="5994"/>
                    <a:pt x="2335" y="6595"/>
                    <a:pt x="2535" y="7162"/>
                  </a:cubicBezTo>
                  <a:cubicBezTo>
                    <a:pt x="2636" y="7462"/>
                    <a:pt x="3203" y="7729"/>
                    <a:pt x="3570" y="7762"/>
                  </a:cubicBezTo>
                  <a:cubicBezTo>
                    <a:pt x="5504" y="7962"/>
                    <a:pt x="7439" y="8196"/>
                    <a:pt x="9374" y="8196"/>
                  </a:cubicBezTo>
                  <a:cubicBezTo>
                    <a:pt x="12910" y="8129"/>
                    <a:pt x="16445" y="7929"/>
                    <a:pt x="19981" y="7762"/>
                  </a:cubicBezTo>
                  <a:cubicBezTo>
                    <a:pt x="20215" y="7729"/>
                    <a:pt x="20548" y="7529"/>
                    <a:pt x="20615" y="7329"/>
                  </a:cubicBezTo>
                  <a:cubicBezTo>
                    <a:pt x="21349" y="5260"/>
                    <a:pt x="22016" y="3159"/>
                    <a:pt x="22817" y="757"/>
                  </a:cubicBezTo>
                  <a:cubicBezTo>
                    <a:pt x="21439" y="624"/>
                    <a:pt x="20065" y="578"/>
                    <a:pt x="18695" y="578"/>
                  </a:cubicBezTo>
                  <a:cubicBezTo>
                    <a:pt x="15484" y="578"/>
                    <a:pt x="12296" y="833"/>
                    <a:pt x="9136" y="833"/>
                  </a:cubicBezTo>
                  <a:cubicBezTo>
                    <a:pt x="6526" y="833"/>
                    <a:pt x="3936" y="659"/>
                    <a:pt x="1368" y="23"/>
                  </a:cubicBezTo>
                  <a:cubicBezTo>
                    <a:pt x="1288" y="7"/>
                    <a:pt x="1208" y="1"/>
                    <a:pt x="1122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9" name="Google Shape;454;p23"/>
            <p:cNvSpPr/>
            <p:nvPr/>
          </p:nvSpPr>
          <p:spPr>
            <a:xfrm>
              <a:off x="4837320" y="3432600"/>
              <a:ext cx="258120" cy="92520"/>
            </a:xfrm>
            <a:custGeom>
              <a:avLst/>
              <a:gdLst>
                <a:gd name="textAreaLeft" fmla="*/ 0 w 258120"/>
                <a:gd name="textAreaRight" fmla="*/ 258480 w 258120"/>
                <a:gd name="textAreaTop" fmla="*/ 0 h 92520"/>
                <a:gd name="textAreaBottom" fmla="*/ 92880 h 92520"/>
              </a:gdLst>
              <a:ahLst/>
              <a:rect l="textAreaLeft" t="textAreaTop" r="textAreaRight" b="textAreaBottom"/>
              <a:pathLst>
                <a:path w="22817" h="8209">
                  <a:moveTo>
                    <a:pt x="22817" y="1"/>
                  </a:moveTo>
                  <a:lnTo>
                    <a:pt x="22817" y="1"/>
                  </a:lnTo>
                  <a:cubicBezTo>
                    <a:pt x="21683" y="101"/>
                    <a:pt x="20949" y="134"/>
                    <a:pt x="20215" y="201"/>
                  </a:cubicBezTo>
                  <a:cubicBezTo>
                    <a:pt x="18514" y="401"/>
                    <a:pt x="16846" y="801"/>
                    <a:pt x="15145" y="801"/>
                  </a:cubicBezTo>
                  <a:cubicBezTo>
                    <a:pt x="14875" y="804"/>
                    <a:pt x="14604" y="805"/>
                    <a:pt x="14334" y="805"/>
                  </a:cubicBezTo>
                  <a:cubicBezTo>
                    <a:pt x="11068" y="805"/>
                    <a:pt x="7800" y="632"/>
                    <a:pt x="4504" y="601"/>
                  </a:cubicBezTo>
                  <a:cubicBezTo>
                    <a:pt x="3070" y="601"/>
                    <a:pt x="1635" y="734"/>
                    <a:pt x="1" y="835"/>
                  </a:cubicBezTo>
                  <a:cubicBezTo>
                    <a:pt x="768" y="3170"/>
                    <a:pt x="1402" y="5104"/>
                    <a:pt x="2035" y="7072"/>
                  </a:cubicBezTo>
                  <a:cubicBezTo>
                    <a:pt x="2191" y="7600"/>
                    <a:pt x="2490" y="7810"/>
                    <a:pt x="3041" y="7810"/>
                  </a:cubicBezTo>
                  <a:cubicBezTo>
                    <a:pt x="3082" y="7810"/>
                    <a:pt x="3125" y="7809"/>
                    <a:pt x="3170" y="7806"/>
                  </a:cubicBezTo>
                  <a:cubicBezTo>
                    <a:pt x="3769" y="7793"/>
                    <a:pt x="4374" y="7779"/>
                    <a:pt x="4977" y="7779"/>
                  </a:cubicBezTo>
                  <a:cubicBezTo>
                    <a:pt x="5852" y="7779"/>
                    <a:pt x="6724" y="7808"/>
                    <a:pt x="7573" y="7906"/>
                  </a:cubicBezTo>
                  <a:cubicBezTo>
                    <a:pt x="9385" y="8108"/>
                    <a:pt x="11190" y="8208"/>
                    <a:pt x="12994" y="8208"/>
                  </a:cubicBezTo>
                  <a:cubicBezTo>
                    <a:pt x="15076" y="8208"/>
                    <a:pt x="17157" y="8074"/>
                    <a:pt x="19248" y="7806"/>
                  </a:cubicBezTo>
                  <a:cubicBezTo>
                    <a:pt x="19615" y="7739"/>
                    <a:pt x="20148" y="7473"/>
                    <a:pt x="20248" y="7206"/>
                  </a:cubicBezTo>
                  <a:cubicBezTo>
                    <a:pt x="20515" y="6472"/>
                    <a:pt x="20782" y="5738"/>
                    <a:pt x="21049" y="5004"/>
                  </a:cubicBezTo>
                  <a:cubicBezTo>
                    <a:pt x="21516" y="3703"/>
                    <a:pt x="21983" y="2369"/>
                    <a:pt x="22483" y="968"/>
                  </a:cubicBezTo>
                  <a:cubicBezTo>
                    <a:pt x="22583" y="668"/>
                    <a:pt x="22717" y="334"/>
                    <a:pt x="22817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440" bIns="46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10" name="Google Shape;455;p23"/>
            <p:cNvSpPr/>
            <p:nvPr/>
          </p:nvSpPr>
          <p:spPr>
            <a:xfrm>
              <a:off x="4813560" y="3276720"/>
              <a:ext cx="316440" cy="151920"/>
            </a:xfrm>
            <a:custGeom>
              <a:avLst/>
              <a:gdLst>
                <a:gd name="textAreaLeft" fmla="*/ 0 w 316440"/>
                <a:gd name="textAreaRight" fmla="*/ 316800 w 316440"/>
                <a:gd name="textAreaTop" fmla="*/ 0 h 151920"/>
                <a:gd name="textAreaBottom" fmla="*/ 152280 h 151920"/>
              </a:gdLst>
              <a:ahLst/>
              <a:rect l="textAreaLeft" t="textAreaTop" r="textAreaRight" b="textAreaBottom"/>
              <a:pathLst>
                <a:path w="27954" h="13443">
                  <a:moveTo>
                    <a:pt x="15912" y="0"/>
                  </a:moveTo>
                  <a:cubicBezTo>
                    <a:pt x="15445" y="0"/>
                    <a:pt x="15011" y="334"/>
                    <a:pt x="14877" y="934"/>
                  </a:cubicBezTo>
                  <a:cubicBezTo>
                    <a:pt x="14729" y="1507"/>
                    <a:pt x="14473" y="1729"/>
                    <a:pt x="14126" y="1729"/>
                  </a:cubicBezTo>
                  <a:cubicBezTo>
                    <a:pt x="13927" y="1729"/>
                    <a:pt x="13698" y="1656"/>
                    <a:pt x="13443" y="1534"/>
                  </a:cubicBezTo>
                  <a:cubicBezTo>
                    <a:pt x="13229" y="1449"/>
                    <a:pt x="13021" y="1401"/>
                    <a:pt x="12834" y="1401"/>
                  </a:cubicBezTo>
                  <a:cubicBezTo>
                    <a:pt x="12438" y="1401"/>
                    <a:pt x="12133" y="1614"/>
                    <a:pt x="12042" y="2135"/>
                  </a:cubicBezTo>
                  <a:cubicBezTo>
                    <a:pt x="11909" y="2802"/>
                    <a:pt x="11875" y="3536"/>
                    <a:pt x="11942" y="4236"/>
                  </a:cubicBezTo>
                  <a:cubicBezTo>
                    <a:pt x="12015" y="4964"/>
                    <a:pt x="11911" y="5251"/>
                    <a:pt x="11465" y="5251"/>
                  </a:cubicBezTo>
                  <a:cubicBezTo>
                    <a:pt x="11298" y="5251"/>
                    <a:pt x="11081" y="5210"/>
                    <a:pt x="10808" y="5137"/>
                  </a:cubicBezTo>
                  <a:cubicBezTo>
                    <a:pt x="10475" y="5059"/>
                    <a:pt x="10038" y="4969"/>
                    <a:pt x="9674" y="4969"/>
                  </a:cubicBezTo>
                  <a:cubicBezTo>
                    <a:pt x="9418" y="4969"/>
                    <a:pt x="9197" y="5013"/>
                    <a:pt x="9073" y="5137"/>
                  </a:cubicBezTo>
                  <a:cubicBezTo>
                    <a:pt x="8590" y="5583"/>
                    <a:pt x="8158" y="5885"/>
                    <a:pt x="7715" y="5885"/>
                  </a:cubicBezTo>
                  <a:cubicBezTo>
                    <a:pt x="7363" y="5885"/>
                    <a:pt x="7003" y="5695"/>
                    <a:pt x="6605" y="5237"/>
                  </a:cubicBezTo>
                  <a:cubicBezTo>
                    <a:pt x="6471" y="5404"/>
                    <a:pt x="6371" y="5504"/>
                    <a:pt x="6305" y="5604"/>
                  </a:cubicBezTo>
                  <a:cubicBezTo>
                    <a:pt x="5827" y="6313"/>
                    <a:pt x="5593" y="6663"/>
                    <a:pt x="5370" y="6663"/>
                  </a:cubicBezTo>
                  <a:cubicBezTo>
                    <a:pt x="5142" y="6663"/>
                    <a:pt x="4926" y="6296"/>
                    <a:pt x="4470" y="5571"/>
                  </a:cubicBezTo>
                  <a:cubicBezTo>
                    <a:pt x="4247" y="5219"/>
                    <a:pt x="3687" y="4868"/>
                    <a:pt x="3288" y="4868"/>
                  </a:cubicBezTo>
                  <a:cubicBezTo>
                    <a:pt x="3270" y="4868"/>
                    <a:pt x="3253" y="4869"/>
                    <a:pt x="3236" y="4870"/>
                  </a:cubicBezTo>
                  <a:cubicBezTo>
                    <a:pt x="2869" y="4904"/>
                    <a:pt x="2369" y="5404"/>
                    <a:pt x="2202" y="5804"/>
                  </a:cubicBezTo>
                  <a:cubicBezTo>
                    <a:pt x="1954" y="6410"/>
                    <a:pt x="1751" y="6948"/>
                    <a:pt x="1069" y="6948"/>
                  </a:cubicBezTo>
                  <a:cubicBezTo>
                    <a:pt x="925" y="6948"/>
                    <a:pt x="759" y="6924"/>
                    <a:pt x="567" y="6872"/>
                  </a:cubicBezTo>
                  <a:lnTo>
                    <a:pt x="567" y="6872"/>
                  </a:lnTo>
                  <a:cubicBezTo>
                    <a:pt x="601" y="7372"/>
                    <a:pt x="567" y="7672"/>
                    <a:pt x="634" y="7906"/>
                  </a:cubicBezTo>
                  <a:cubicBezTo>
                    <a:pt x="934" y="8840"/>
                    <a:pt x="1535" y="9774"/>
                    <a:pt x="200" y="10474"/>
                  </a:cubicBezTo>
                  <a:cubicBezTo>
                    <a:pt x="0" y="10574"/>
                    <a:pt x="0" y="11375"/>
                    <a:pt x="134" y="11809"/>
                  </a:cubicBezTo>
                  <a:cubicBezTo>
                    <a:pt x="367" y="12642"/>
                    <a:pt x="1935" y="13443"/>
                    <a:pt x="2836" y="13443"/>
                  </a:cubicBezTo>
                  <a:cubicBezTo>
                    <a:pt x="5704" y="13376"/>
                    <a:pt x="8573" y="13443"/>
                    <a:pt x="11442" y="13343"/>
                  </a:cubicBezTo>
                  <a:cubicBezTo>
                    <a:pt x="14844" y="13243"/>
                    <a:pt x="18280" y="13076"/>
                    <a:pt x="21682" y="12843"/>
                  </a:cubicBezTo>
                  <a:cubicBezTo>
                    <a:pt x="22361" y="12788"/>
                    <a:pt x="23010" y="12652"/>
                    <a:pt x="23662" y="12652"/>
                  </a:cubicBezTo>
                  <a:cubicBezTo>
                    <a:pt x="24195" y="12652"/>
                    <a:pt x="24730" y="12743"/>
                    <a:pt x="25285" y="13043"/>
                  </a:cubicBezTo>
                  <a:cubicBezTo>
                    <a:pt x="25360" y="13087"/>
                    <a:pt x="25453" y="13106"/>
                    <a:pt x="25557" y="13106"/>
                  </a:cubicBezTo>
                  <a:cubicBezTo>
                    <a:pt x="26010" y="13106"/>
                    <a:pt x="26686" y="12747"/>
                    <a:pt x="27120" y="12476"/>
                  </a:cubicBezTo>
                  <a:cubicBezTo>
                    <a:pt x="27520" y="12209"/>
                    <a:pt x="27687" y="11575"/>
                    <a:pt x="27953" y="11141"/>
                  </a:cubicBezTo>
                  <a:cubicBezTo>
                    <a:pt x="27386" y="10875"/>
                    <a:pt x="26786" y="10641"/>
                    <a:pt x="26252" y="10307"/>
                  </a:cubicBezTo>
                  <a:cubicBezTo>
                    <a:pt x="25985" y="10141"/>
                    <a:pt x="25585" y="9674"/>
                    <a:pt x="25618" y="9574"/>
                  </a:cubicBezTo>
                  <a:cubicBezTo>
                    <a:pt x="26352" y="8073"/>
                    <a:pt x="25485" y="7572"/>
                    <a:pt x="24284" y="7139"/>
                  </a:cubicBezTo>
                  <a:cubicBezTo>
                    <a:pt x="24051" y="7072"/>
                    <a:pt x="23817" y="6438"/>
                    <a:pt x="23884" y="6171"/>
                  </a:cubicBezTo>
                  <a:cubicBezTo>
                    <a:pt x="24451" y="4470"/>
                    <a:pt x="24251" y="4236"/>
                    <a:pt x="22383" y="4103"/>
                  </a:cubicBezTo>
                  <a:cubicBezTo>
                    <a:pt x="22016" y="4070"/>
                    <a:pt x="21415" y="3669"/>
                    <a:pt x="21315" y="3336"/>
                  </a:cubicBezTo>
                  <a:cubicBezTo>
                    <a:pt x="20933" y="2093"/>
                    <a:pt x="20362" y="1484"/>
                    <a:pt x="19406" y="1484"/>
                  </a:cubicBezTo>
                  <a:cubicBezTo>
                    <a:pt x="19028" y="1484"/>
                    <a:pt x="18590" y="1579"/>
                    <a:pt x="18080" y="1768"/>
                  </a:cubicBezTo>
                  <a:cubicBezTo>
                    <a:pt x="17913" y="1568"/>
                    <a:pt x="17713" y="1368"/>
                    <a:pt x="17546" y="1168"/>
                  </a:cubicBezTo>
                  <a:cubicBezTo>
                    <a:pt x="17346" y="934"/>
                    <a:pt x="17179" y="634"/>
                    <a:pt x="16946" y="434"/>
                  </a:cubicBezTo>
                  <a:cubicBezTo>
                    <a:pt x="16612" y="133"/>
                    <a:pt x="16245" y="0"/>
                    <a:pt x="15912" y="0"/>
                  </a:cubicBezTo>
                  <a:close/>
                </a:path>
              </a:pathLst>
            </a:custGeom>
            <a:solidFill>
              <a:srgbClr val="be46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1" name="Google Shape;456;p23"/>
            <p:cNvSpPr/>
            <p:nvPr/>
          </p:nvSpPr>
          <p:spPr>
            <a:xfrm>
              <a:off x="4007880" y="3276720"/>
              <a:ext cx="316800" cy="151560"/>
            </a:xfrm>
            <a:custGeom>
              <a:avLst/>
              <a:gdLst>
                <a:gd name="textAreaLeft" fmla="*/ 0 w 316800"/>
                <a:gd name="textAreaRight" fmla="*/ 317160 w 316800"/>
                <a:gd name="textAreaTop" fmla="*/ 0 h 151560"/>
                <a:gd name="textAreaBottom" fmla="*/ 151920 h 151560"/>
              </a:gdLst>
              <a:ahLst/>
              <a:rect l="textAreaLeft" t="textAreaTop" r="textAreaRight" b="textAreaBottom"/>
              <a:pathLst>
                <a:path w="28000" h="13427">
                  <a:moveTo>
                    <a:pt x="12296" y="1"/>
                  </a:moveTo>
                  <a:cubicBezTo>
                    <a:pt x="12113" y="1"/>
                    <a:pt x="11927" y="38"/>
                    <a:pt x="11755" y="102"/>
                  </a:cubicBezTo>
                  <a:cubicBezTo>
                    <a:pt x="11254" y="269"/>
                    <a:pt x="10854" y="736"/>
                    <a:pt x="10487" y="1136"/>
                  </a:cubicBezTo>
                  <a:cubicBezTo>
                    <a:pt x="10246" y="1425"/>
                    <a:pt x="10092" y="1714"/>
                    <a:pt x="9749" y="1714"/>
                  </a:cubicBezTo>
                  <a:cubicBezTo>
                    <a:pt x="9617" y="1714"/>
                    <a:pt x="9457" y="1672"/>
                    <a:pt x="9253" y="1570"/>
                  </a:cubicBezTo>
                  <a:cubicBezTo>
                    <a:pt x="9073" y="1473"/>
                    <a:pt x="8868" y="1429"/>
                    <a:pt x="8654" y="1429"/>
                  </a:cubicBezTo>
                  <a:cubicBezTo>
                    <a:pt x="7836" y="1429"/>
                    <a:pt x="6897" y="2070"/>
                    <a:pt x="6818" y="2837"/>
                  </a:cubicBezTo>
                  <a:cubicBezTo>
                    <a:pt x="6727" y="3957"/>
                    <a:pt x="6170" y="4143"/>
                    <a:pt x="5345" y="4143"/>
                  </a:cubicBezTo>
                  <a:cubicBezTo>
                    <a:pt x="5260" y="4143"/>
                    <a:pt x="5173" y="4141"/>
                    <a:pt x="5083" y="4138"/>
                  </a:cubicBezTo>
                  <a:cubicBezTo>
                    <a:pt x="3949" y="4138"/>
                    <a:pt x="3449" y="4839"/>
                    <a:pt x="3983" y="5773"/>
                  </a:cubicBezTo>
                  <a:cubicBezTo>
                    <a:pt x="4550" y="6840"/>
                    <a:pt x="4083" y="7107"/>
                    <a:pt x="3215" y="7374"/>
                  </a:cubicBezTo>
                  <a:cubicBezTo>
                    <a:pt x="2448" y="7608"/>
                    <a:pt x="1814" y="8108"/>
                    <a:pt x="2215" y="9042"/>
                  </a:cubicBezTo>
                  <a:cubicBezTo>
                    <a:pt x="2648" y="10009"/>
                    <a:pt x="2381" y="10276"/>
                    <a:pt x="1381" y="10376"/>
                  </a:cubicBezTo>
                  <a:cubicBezTo>
                    <a:pt x="880" y="10443"/>
                    <a:pt x="147" y="11010"/>
                    <a:pt x="113" y="11444"/>
                  </a:cubicBezTo>
                  <a:cubicBezTo>
                    <a:pt x="0" y="12177"/>
                    <a:pt x="1438" y="13149"/>
                    <a:pt x="2349" y="13149"/>
                  </a:cubicBezTo>
                  <a:cubicBezTo>
                    <a:pt x="2515" y="13149"/>
                    <a:pt x="2663" y="13117"/>
                    <a:pt x="2782" y="13045"/>
                  </a:cubicBezTo>
                  <a:cubicBezTo>
                    <a:pt x="3369" y="12712"/>
                    <a:pt x="3945" y="12586"/>
                    <a:pt x="4530" y="12586"/>
                  </a:cubicBezTo>
                  <a:cubicBezTo>
                    <a:pt x="4941" y="12586"/>
                    <a:pt x="5357" y="12648"/>
                    <a:pt x="5784" y="12745"/>
                  </a:cubicBezTo>
                  <a:cubicBezTo>
                    <a:pt x="8275" y="13278"/>
                    <a:pt x="10780" y="13426"/>
                    <a:pt x="13300" y="13426"/>
                  </a:cubicBezTo>
                  <a:cubicBezTo>
                    <a:pt x="14561" y="13426"/>
                    <a:pt x="15824" y="13389"/>
                    <a:pt x="17092" y="13345"/>
                  </a:cubicBezTo>
                  <a:cubicBezTo>
                    <a:pt x="17537" y="13328"/>
                    <a:pt x="17981" y="13322"/>
                    <a:pt x="18426" y="13322"/>
                  </a:cubicBezTo>
                  <a:cubicBezTo>
                    <a:pt x="19983" y="13322"/>
                    <a:pt x="21540" y="13401"/>
                    <a:pt x="23096" y="13401"/>
                  </a:cubicBezTo>
                  <a:cubicBezTo>
                    <a:pt x="23763" y="13401"/>
                    <a:pt x="24431" y="13387"/>
                    <a:pt x="25098" y="13345"/>
                  </a:cubicBezTo>
                  <a:cubicBezTo>
                    <a:pt x="25998" y="13312"/>
                    <a:pt x="26932" y="12644"/>
                    <a:pt x="27700" y="12044"/>
                  </a:cubicBezTo>
                  <a:cubicBezTo>
                    <a:pt x="28000" y="11811"/>
                    <a:pt x="28000" y="10576"/>
                    <a:pt x="27800" y="10476"/>
                  </a:cubicBezTo>
                  <a:cubicBezTo>
                    <a:pt x="26432" y="9776"/>
                    <a:pt x="27099" y="8875"/>
                    <a:pt x="27333" y="8008"/>
                  </a:cubicBezTo>
                  <a:cubicBezTo>
                    <a:pt x="27433" y="7708"/>
                    <a:pt x="27399" y="7374"/>
                    <a:pt x="27399" y="7074"/>
                  </a:cubicBezTo>
                  <a:lnTo>
                    <a:pt x="27399" y="7074"/>
                  </a:lnTo>
                  <a:cubicBezTo>
                    <a:pt x="27266" y="7141"/>
                    <a:pt x="27166" y="7207"/>
                    <a:pt x="27032" y="7274"/>
                  </a:cubicBezTo>
                  <a:cubicBezTo>
                    <a:pt x="26632" y="6740"/>
                    <a:pt x="26232" y="6207"/>
                    <a:pt x="25798" y="5740"/>
                  </a:cubicBezTo>
                  <a:cubicBezTo>
                    <a:pt x="25531" y="5406"/>
                    <a:pt x="25164" y="4872"/>
                    <a:pt x="24831" y="4872"/>
                  </a:cubicBezTo>
                  <a:cubicBezTo>
                    <a:pt x="24397" y="4872"/>
                    <a:pt x="23797" y="5172"/>
                    <a:pt x="23563" y="5539"/>
                  </a:cubicBezTo>
                  <a:cubicBezTo>
                    <a:pt x="23093" y="6227"/>
                    <a:pt x="22868" y="6578"/>
                    <a:pt x="22629" y="6578"/>
                  </a:cubicBezTo>
                  <a:cubicBezTo>
                    <a:pt x="22393" y="6578"/>
                    <a:pt x="22142" y="6236"/>
                    <a:pt x="21629" y="5539"/>
                  </a:cubicBezTo>
                  <a:cubicBezTo>
                    <a:pt x="21562" y="5439"/>
                    <a:pt x="21462" y="5406"/>
                    <a:pt x="21395" y="5306"/>
                  </a:cubicBezTo>
                  <a:cubicBezTo>
                    <a:pt x="21328" y="5406"/>
                    <a:pt x="21295" y="5506"/>
                    <a:pt x="21262" y="5606"/>
                  </a:cubicBezTo>
                  <a:cubicBezTo>
                    <a:pt x="20880" y="5629"/>
                    <a:pt x="20407" y="5757"/>
                    <a:pt x="20058" y="5757"/>
                  </a:cubicBezTo>
                  <a:cubicBezTo>
                    <a:pt x="19888" y="5757"/>
                    <a:pt x="19748" y="5727"/>
                    <a:pt x="19660" y="5639"/>
                  </a:cubicBezTo>
                  <a:cubicBezTo>
                    <a:pt x="19147" y="5126"/>
                    <a:pt x="18659" y="4866"/>
                    <a:pt x="18111" y="4866"/>
                  </a:cubicBezTo>
                  <a:cubicBezTo>
                    <a:pt x="17768" y="4866"/>
                    <a:pt x="17402" y="4967"/>
                    <a:pt x="16992" y="5172"/>
                  </a:cubicBezTo>
                  <a:cubicBezTo>
                    <a:pt x="16806" y="5270"/>
                    <a:pt x="16647" y="5316"/>
                    <a:pt x="16516" y="5316"/>
                  </a:cubicBezTo>
                  <a:cubicBezTo>
                    <a:pt x="16155" y="5316"/>
                    <a:pt x="16000" y="4968"/>
                    <a:pt x="16025" y="4405"/>
                  </a:cubicBezTo>
                  <a:cubicBezTo>
                    <a:pt x="16058" y="3805"/>
                    <a:pt x="16091" y="3238"/>
                    <a:pt x="16025" y="2637"/>
                  </a:cubicBezTo>
                  <a:cubicBezTo>
                    <a:pt x="15976" y="1816"/>
                    <a:pt x="15770" y="1449"/>
                    <a:pt x="15255" y="1449"/>
                  </a:cubicBezTo>
                  <a:cubicBezTo>
                    <a:pt x="15058" y="1449"/>
                    <a:pt x="14818" y="1502"/>
                    <a:pt x="14523" y="1603"/>
                  </a:cubicBezTo>
                  <a:cubicBezTo>
                    <a:pt x="14289" y="1675"/>
                    <a:pt x="14079" y="1718"/>
                    <a:pt x="13898" y="1718"/>
                  </a:cubicBezTo>
                  <a:cubicBezTo>
                    <a:pt x="13488" y="1718"/>
                    <a:pt x="13225" y="1495"/>
                    <a:pt x="13156" y="869"/>
                  </a:cubicBezTo>
                  <a:cubicBezTo>
                    <a:pt x="13089" y="369"/>
                    <a:pt x="12889" y="135"/>
                    <a:pt x="12589" y="35"/>
                  </a:cubicBezTo>
                  <a:cubicBezTo>
                    <a:pt x="12494" y="12"/>
                    <a:pt x="12396" y="1"/>
                    <a:pt x="12296" y="1"/>
                  </a:cubicBezTo>
                  <a:close/>
                </a:path>
              </a:pathLst>
            </a:custGeom>
            <a:solidFill>
              <a:srgbClr val="be46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2" name="Google Shape;457;p23"/>
            <p:cNvSpPr/>
            <p:nvPr/>
          </p:nvSpPr>
          <p:spPr>
            <a:xfrm>
              <a:off x="4055760" y="2822040"/>
              <a:ext cx="228240" cy="36468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364680"/>
                <a:gd name="textAreaBottom" fmla="*/ 365040 h 364680"/>
              </a:gdLst>
              <a:ahLst/>
              <a:rect l="textAreaLeft" t="textAreaTop" r="textAreaRight" b="textAreaBottom"/>
              <a:pathLst>
                <a:path w="20182" h="32224">
                  <a:moveTo>
                    <a:pt x="9707" y="0"/>
                  </a:moveTo>
                  <a:lnTo>
                    <a:pt x="9707" y="1601"/>
                  </a:lnTo>
                  <a:cubicBezTo>
                    <a:pt x="9674" y="4570"/>
                    <a:pt x="9674" y="7506"/>
                    <a:pt x="9640" y="10441"/>
                  </a:cubicBezTo>
                  <a:cubicBezTo>
                    <a:pt x="9640" y="11876"/>
                    <a:pt x="9440" y="12109"/>
                    <a:pt x="8039" y="12209"/>
                  </a:cubicBezTo>
                  <a:cubicBezTo>
                    <a:pt x="6605" y="12276"/>
                    <a:pt x="5170" y="12343"/>
                    <a:pt x="3736" y="12376"/>
                  </a:cubicBezTo>
                  <a:cubicBezTo>
                    <a:pt x="3336" y="12387"/>
                    <a:pt x="2932" y="12391"/>
                    <a:pt x="2523" y="12391"/>
                  </a:cubicBezTo>
                  <a:cubicBezTo>
                    <a:pt x="1705" y="12391"/>
                    <a:pt x="867" y="12376"/>
                    <a:pt x="0" y="12376"/>
                  </a:cubicBezTo>
                  <a:lnTo>
                    <a:pt x="0" y="14477"/>
                  </a:lnTo>
                  <a:cubicBezTo>
                    <a:pt x="1449" y="14477"/>
                    <a:pt x="2876" y="14499"/>
                    <a:pt x="4299" y="14499"/>
                  </a:cubicBezTo>
                  <a:cubicBezTo>
                    <a:pt x="5367" y="14499"/>
                    <a:pt x="6433" y="14487"/>
                    <a:pt x="7505" y="14444"/>
                  </a:cubicBezTo>
                  <a:cubicBezTo>
                    <a:pt x="7703" y="14436"/>
                    <a:pt x="7880" y="14431"/>
                    <a:pt x="8040" y="14431"/>
                  </a:cubicBezTo>
                  <a:cubicBezTo>
                    <a:pt x="9208" y="14431"/>
                    <a:pt x="9440" y="14704"/>
                    <a:pt x="9440" y="16112"/>
                  </a:cubicBezTo>
                  <a:cubicBezTo>
                    <a:pt x="9373" y="19581"/>
                    <a:pt x="9273" y="23050"/>
                    <a:pt x="9240" y="26519"/>
                  </a:cubicBezTo>
                  <a:cubicBezTo>
                    <a:pt x="9207" y="28421"/>
                    <a:pt x="9240" y="30322"/>
                    <a:pt x="9240" y="32223"/>
                  </a:cubicBezTo>
                  <a:lnTo>
                    <a:pt x="11241" y="32223"/>
                  </a:lnTo>
                  <a:cubicBezTo>
                    <a:pt x="11241" y="29221"/>
                    <a:pt x="11241" y="26319"/>
                    <a:pt x="11208" y="23417"/>
                  </a:cubicBezTo>
                  <a:cubicBezTo>
                    <a:pt x="11208" y="21282"/>
                    <a:pt x="11141" y="19147"/>
                    <a:pt x="11175" y="16979"/>
                  </a:cubicBezTo>
                  <a:cubicBezTo>
                    <a:pt x="11175" y="16345"/>
                    <a:pt x="11108" y="15378"/>
                    <a:pt x="12075" y="15278"/>
                  </a:cubicBezTo>
                  <a:cubicBezTo>
                    <a:pt x="12690" y="15235"/>
                    <a:pt x="13305" y="15223"/>
                    <a:pt x="13917" y="15223"/>
                  </a:cubicBezTo>
                  <a:cubicBezTo>
                    <a:pt x="14733" y="15223"/>
                    <a:pt x="15545" y="15245"/>
                    <a:pt x="16345" y="15245"/>
                  </a:cubicBezTo>
                  <a:cubicBezTo>
                    <a:pt x="16768" y="15233"/>
                    <a:pt x="17190" y="15230"/>
                    <a:pt x="17614" y="15230"/>
                  </a:cubicBezTo>
                  <a:cubicBezTo>
                    <a:pt x="18461" y="15230"/>
                    <a:pt x="19314" y="15245"/>
                    <a:pt x="20181" y="15245"/>
                  </a:cubicBezTo>
                  <a:lnTo>
                    <a:pt x="20181" y="14110"/>
                  </a:lnTo>
                  <a:cubicBezTo>
                    <a:pt x="20181" y="12440"/>
                    <a:pt x="20181" y="12409"/>
                    <a:pt x="18662" y="12409"/>
                  </a:cubicBezTo>
                  <a:cubicBezTo>
                    <a:pt x="18604" y="12409"/>
                    <a:pt x="18543" y="12409"/>
                    <a:pt x="18480" y="12409"/>
                  </a:cubicBezTo>
                  <a:cubicBezTo>
                    <a:pt x="17746" y="12409"/>
                    <a:pt x="17012" y="12415"/>
                    <a:pt x="16278" y="12415"/>
                  </a:cubicBezTo>
                  <a:cubicBezTo>
                    <a:pt x="15178" y="12415"/>
                    <a:pt x="14077" y="12403"/>
                    <a:pt x="12976" y="12343"/>
                  </a:cubicBezTo>
                  <a:cubicBezTo>
                    <a:pt x="11108" y="12242"/>
                    <a:pt x="11108" y="12176"/>
                    <a:pt x="11108" y="10274"/>
                  </a:cubicBezTo>
                  <a:cubicBezTo>
                    <a:pt x="11108" y="6839"/>
                    <a:pt x="11108" y="3436"/>
                    <a:pt x="11108" y="0"/>
                  </a:cubicBezTo>
                  <a:close/>
                </a:path>
              </a:pathLst>
            </a:custGeom>
            <a:solidFill>
              <a:srgbClr val="be46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3" name="Google Shape;458;p23"/>
            <p:cNvSpPr/>
            <p:nvPr/>
          </p:nvSpPr>
          <p:spPr>
            <a:xfrm>
              <a:off x="4853160" y="2822400"/>
              <a:ext cx="229680" cy="364680"/>
            </a:xfrm>
            <a:custGeom>
              <a:avLst/>
              <a:gdLst>
                <a:gd name="textAreaLeft" fmla="*/ 0 w 229680"/>
                <a:gd name="textAreaRight" fmla="*/ 230040 w 229680"/>
                <a:gd name="textAreaTop" fmla="*/ 0 h 364680"/>
                <a:gd name="textAreaBottom" fmla="*/ 365040 h 364680"/>
              </a:gdLst>
              <a:ahLst/>
              <a:rect l="textAreaLeft" t="textAreaTop" r="textAreaRight" b="textAreaBottom"/>
              <a:pathLst>
                <a:path w="20316" h="32224">
                  <a:moveTo>
                    <a:pt x="9174" y="1"/>
                  </a:moveTo>
                  <a:cubicBezTo>
                    <a:pt x="9174" y="3670"/>
                    <a:pt x="9174" y="7239"/>
                    <a:pt x="9174" y="10842"/>
                  </a:cubicBezTo>
                  <a:cubicBezTo>
                    <a:pt x="9174" y="11742"/>
                    <a:pt x="8907" y="12243"/>
                    <a:pt x="7906" y="12276"/>
                  </a:cubicBezTo>
                  <a:cubicBezTo>
                    <a:pt x="6072" y="12276"/>
                    <a:pt x="4237" y="12343"/>
                    <a:pt x="2402" y="12376"/>
                  </a:cubicBezTo>
                  <a:cubicBezTo>
                    <a:pt x="1" y="12443"/>
                    <a:pt x="1" y="12443"/>
                    <a:pt x="167" y="14911"/>
                  </a:cubicBezTo>
                  <a:cubicBezTo>
                    <a:pt x="167" y="14978"/>
                    <a:pt x="234" y="15045"/>
                    <a:pt x="334" y="15212"/>
                  </a:cubicBezTo>
                  <a:cubicBezTo>
                    <a:pt x="2603" y="15212"/>
                    <a:pt x="4938" y="15212"/>
                    <a:pt x="7239" y="15245"/>
                  </a:cubicBezTo>
                  <a:cubicBezTo>
                    <a:pt x="8907" y="15245"/>
                    <a:pt x="9040" y="15378"/>
                    <a:pt x="9141" y="17080"/>
                  </a:cubicBezTo>
                  <a:cubicBezTo>
                    <a:pt x="9207" y="17980"/>
                    <a:pt x="9174" y="18914"/>
                    <a:pt x="9174" y="19815"/>
                  </a:cubicBezTo>
                  <a:cubicBezTo>
                    <a:pt x="9074" y="23518"/>
                    <a:pt x="9007" y="27220"/>
                    <a:pt x="8907" y="30923"/>
                  </a:cubicBezTo>
                  <a:cubicBezTo>
                    <a:pt x="8907" y="31356"/>
                    <a:pt x="8907" y="31757"/>
                    <a:pt x="8907" y="32224"/>
                  </a:cubicBezTo>
                  <a:lnTo>
                    <a:pt x="11109" y="32224"/>
                  </a:lnTo>
                  <a:cubicBezTo>
                    <a:pt x="11109" y="31723"/>
                    <a:pt x="11109" y="31256"/>
                    <a:pt x="11109" y="30789"/>
                  </a:cubicBezTo>
                  <a:cubicBezTo>
                    <a:pt x="11009" y="25786"/>
                    <a:pt x="10942" y="20816"/>
                    <a:pt x="10842" y="15845"/>
                  </a:cubicBezTo>
                  <a:cubicBezTo>
                    <a:pt x="10842" y="14905"/>
                    <a:pt x="11125" y="14343"/>
                    <a:pt x="12122" y="14343"/>
                  </a:cubicBezTo>
                  <a:cubicBezTo>
                    <a:pt x="12150" y="14343"/>
                    <a:pt x="12180" y="14343"/>
                    <a:pt x="12209" y="14344"/>
                  </a:cubicBezTo>
                  <a:cubicBezTo>
                    <a:pt x="13108" y="14399"/>
                    <a:pt x="14007" y="14453"/>
                    <a:pt x="14924" y="14453"/>
                  </a:cubicBezTo>
                  <a:cubicBezTo>
                    <a:pt x="15130" y="14453"/>
                    <a:pt x="15337" y="14450"/>
                    <a:pt x="15545" y="14444"/>
                  </a:cubicBezTo>
                  <a:cubicBezTo>
                    <a:pt x="17146" y="14411"/>
                    <a:pt x="18747" y="14311"/>
                    <a:pt x="20315" y="14211"/>
                  </a:cubicBezTo>
                  <a:lnTo>
                    <a:pt x="20315" y="12209"/>
                  </a:lnTo>
                  <a:cubicBezTo>
                    <a:pt x="18790" y="12209"/>
                    <a:pt x="17287" y="12231"/>
                    <a:pt x="15800" y="12231"/>
                  </a:cubicBezTo>
                  <a:cubicBezTo>
                    <a:pt x="14684" y="12231"/>
                    <a:pt x="13577" y="12219"/>
                    <a:pt x="12476" y="12176"/>
                  </a:cubicBezTo>
                  <a:cubicBezTo>
                    <a:pt x="10708" y="12109"/>
                    <a:pt x="10642" y="11876"/>
                    <a:pt x="10642" y="10041"/>
                  </a:cubicBezTo>
                  <a:cubicBezTo>
                    <a:pt x="10642" y="7106"/>
                    <a:pt x="10608" y="4170"/>
                    <a:pt x="10608" y="1202"/>
                  </a:cubicBezTo>
                  <a:cubicBezTo>
                    <a:pt x="10608" y="801"/>
                    <a:pt x="10508" y="368"/>
                    <a:pt x="10475" y="1"/>
                  </a:cubicBezTo>
                  <a:close/>
                </a:path>
              </a:pathLst>
            </a:custGeom>
            <a:solidFill>
              <a:srgbClr val="be46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4" name="Google Shape;459;p23"/>
            <p:cNvSpPr/>
            <p:nvPr/>
          </p:nvSpPr>
          <p:spPr>
            <a:xfrm>
              <a:off x="4191840" y="3003840"/>
              <a:ext cx="96120" cy="183960"/>
            </a:xfrm>
            <a:custGeom>
              <a:avLst/>
              <a:gdLst>
                <a:gd name="textAreaLeft" fmla="*/ 0 w 96120"/>
                <a:gd name="textAreaRight" fmla="*/ 96480 w 96120"/>
                <a:gd name="textAreaTop" fmla="*/ 0 h 183960"/>
                <a:gd name="textAreaBottom" fmla="*/ 184320 h 183960"/>
              </a:gdLst>
              <a:ahLst/>
              <a:rect l="textAreaLeft" t="textAreaTop" r="textAreaRight" b="textAreaBottom"/>
              <a:pathLst>
                <a:path w="8507" h="16279">
                  <a:moveTo>
                    <a:pt x="1" y="0"/>
                  </a:moveTo>
                  <a:lnTo>
                    <a:pt x="1" y="16278"/>
                  </a:lnTo>
                  <a:cubicBezTo>
                    <a:pt x="2236" y="16178"/>
                    <a:pt x="4504" y="16045"/>
                    <a:pt x="6772" y="15945"/>
                  </a:cubicBezTo>
                  <a:cubicBezTo>
                    <a:pt x="7573" y="15912"/>
                    <a:pt x="7940" y="15511"/>
                    <a:pt x="8006" y="14677"/>
                  </a:cubicBezTo>
                  <a:cubicBezTo>
                    <a:pt x="8140" y="11542"/>
                    <a:pt x="8407" y="8373"/>
                    <a:pt x="8473" y="5237"/>
                  </a:cubicBezTo>
                  <a:cubicBezTo>
                    <a:pt x="8507" y="3536"/>
                    <a:pt x="8307" y="1835"/>
                    <a:pt x="8207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5" name="Google Shape;460;p23"/>
            <p:cNvSpPr/>
            <p:nvPr/>
          </p:nvSpPr>
          <p:spPr>
            <a:xfrm>
              <a:off x="4053960" y="2991240"/>
              <a:ext cx="96480" cy="19800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198000"/>
                <a:gd name="textAreaBottom" fmla="*/ 198360 h 198000"/>
              </a:gdLst>
              <a:ahLst/>
              <a:rect l="textAreaLeft" t="textAreaTop" r="textAreaRight" b="textAreaBottom"/>
              <a:pathLst>
                <a:path w="8540" h="17513">
                  <a:moveTo>
                    <a:pt x="0" y="0"/>
                  </a:moveTo>
                  <a:lnTo>
                    <a:pt x="0" y="16612"/>
                  </a:lnTo>
                  <a:cubicBezTo>
                    <a:pt x="2902" y="16912"/>
                    <a:pt x="5604" y="17213"/>
                    <a:pt x="8540" y="17513"/>
                  </a:cubicBezTo>
                  <a:lnTo>
                    <a:pt x="8540" y="434"/>
                  </a:lnTo>
                  <a:cubicBezTo>
                    <a:pt x="5738" y="301"/>
                    <a:pt x="3002" y="1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6" name="Google Shape;461;p23"/>
            <p:cNvSpPr/>
            <p:nvPr/>
          </p:nvSpPr>
          <p:spPr>
            <a:xfrm>
              <a:off x="4055400" y="2822400"/>
              <a:ext cx="102600" cy="128160"/>
            </a:xfrm>
            <a:custGeom>
              <a:avLst/>
              <a:gdLst>
                <a:gd name="textAreaLeft" fmla="*/ 0 w 102600"/>
                <a:gd name="textAreaRight" fmla="*/ 102960 w 102600"/>
                <a:gd name="textAreaTop" fmla="*/ 0 h 128160"/>
                <a:gd name="textAreaBottom" fmla="*/ 128520 h 128160"/>
              </a:gdLst>
              <a:ahLst/>
              <a:rect l="textAreaLeft" t="textAreaTop" r="textAreaRight" b="textAreaBottom"/>
              <a:pathLst>
                <a:path w="9074" h="11343">
                  <a:moveTo>
                    <a:pt x="9074" y="1"/>
                  </a:moveTo>
                  <a:cubicBezTo>
                    <a:pt x="5872" y="167"/>
                    <a:pt x="2970" y="1135"/>
                    <a:pt x="701" y="3570"/>
                  </a:cubicBezTo>
                  <a:cubicBezTo>
                    <a:pt x="368" y="3903"/>
                    <a:pt x="67" y="4471"/>
                    <a:pt x="67" y="4938"/>
                  </a:cubicBezTo>
                  <a:cubicBezTo>
                    <a:pt x="1" y="6972"/>
                    <a:pt x="34" y="9040"/>
                    <a:pt x="34" y="11342"/>
                  </a:cubicBezTo>
                  <a:lnTo>
                    <a:pt x="9074" y="11342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080" bIns="64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7" name="Google Shape;462;p23"/>
            <p:cNvSpPr/>
            <p:nvPr/>
          </p:nvSpPr>
          <p:spPr>
            <a:xfrm>
              <a:off x="4192920" y="2822400"/>
              <a:ext cx="92520" cy="128880"/>
            </a:xfrm>
            <a:custGeom>
              <a:avLst/>
              <a:gdLst>
                <a:gd name="textAreaLeft" fmla="*/ 0 w 92520"/>
                <a:gd name="textAreaRight" fmla="*/ 92880 w 92520"/>
                <a:gd name="textAreaTop" fmla="*/ 0 h 128880"/>
                <a:gd name="textAreaBottom" fmla="*/ 129240 h 128880"/>
              </a:gdLst>
              <a:ahLst/>
              <a:rect l="textAreaLeft" t="textAreaTop" r="textAreaRight" b="textAreaBottom"/>
              <a:pathLst>
                <a:path w="8207" h="11409">
                  <a:moveTo>
                    <a:pt x="1" y="1"/>
                  </a:moveTo>
                  <a:lnTo>
                    <a:pt x="1" y="11409"/>
                  </a:lnTo>
                  <a:lnTo>
                    <a:pt x="8207" y="11409"/>
                  </a:lnTo>
                  <a:cubicBezTo>
                    <a:pt x="7773" y="8573"/>
                    <a:pt x="7406" y="5972"/>
                    <a:pt x="6939" y="3403"/>
                  </a:cubicBezTo>
                  <a:cubicBezTo>
                    <a:pt x="6839" y="2936"/>
                    <a:pt x="6439" y="2502"/>
                    <a:pt x="6072" y="2169"/>
                  </a:cubicBezTo>
                  <a:cubicBezTo>
                    <a:pt x="4337" y="601"/>
                    <a:pt x="2069" y="4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440" bIns="64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8" name="Google Shape;463;p23"/>
            <p:cNvSpPr/>
            <p:nvPr/>
          </p:nvSpPr>
          <p:spPr>
            <a:xfrm>
              <a:off x="4978440" y="2822400"/>
              <a:ext cx="104400" cy="127800"/>
            </a:xfrm>
            <a:custGeom>
              <a:avLst/>
              <a:gdLst>
                <a:gd name="textAreaLeft" fmla="*/ 0 w 104400"/>
                <a:gd name="textAreaRight" fmla="*/ 104760 w 104400"/>
                <a:gd name="textAreaTop" fmla="*/ 0 h 127800"/>
                <a:gd name="textAreaBottom" fmla="*/ 128160 h 127800"/>
              </a:gdLst>
              <a:ahLst/>
              <a:rect l="textAreaLeft" t="textAreaTop" r="textAreaRight" b="textAreaBottom"/>
              <a:pathLst>
                <a:path w="9241" h="11309">
                  <a:moveTo>
                    <a:pt x="0" y="1"/>
                  </a:moveTo>
                  <a:cubicBezTo>
                    <a:pt x="134" y="3837"/>
                    <a:pt x="267" y="7639"/>
                    <a:pt x="367" y="11309"/>
                  </a:cubicBezTo>
                  <a:lnTo>
                    <a:pt x="9207" y="11309"/>
                  </a:lnTo>
                  <a:cubicBezTo>
                    <a:pt x="9207" y="9007"/>
                    <a:pt x="9240" y="6906"/>
                    <a:pt x="9173" y="4804"/>
                  </a:cubicBezTo>
                  <a:cubicBezTo>
                    <a:pt x="9140" y="4370"/>
                    <a:pt x="8873" y="3870"/>
                    <a:pt x="8573" y="3537"/>
                  </a:cubicBezTo>
                  <a:cubicBezTo>
                    <a:pt x="6271" y="1168"/>
                    <a:pt x="3369" y="16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080" bIns="64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9" name="Google Shape;464;p23"/>
            <p:cNvSpPr/>
            <p:nvPr/>
          </p:nvSpPr>
          <p:spPr>
            <a:xfrm>
              <a:off x="4987800" y="2991960"/>
              <a:ext cx="103680" cy="19764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197640"/>
                <a:gd name="textAreaBottom" fmla="*/ 198000 h 197640"/>
              </a:gdLst>
              <a:ahLst/>
              <a:rect l="textAreaLeft" t="textAreaTop" r="textAreaRight" b="textAreaBottom"/>
              <a:pathLst>
                <a:path w="9174" h="17480">
                  <a:moveTo>
                    <a:pt x="8506" y="1"/>
                  </a:moveTo>
                  <a:cubicBezTo>
                    <a:pt x="5571" y="134"/>
                    <a:pt x="2802" y="268"/>
                    <a:pt x="0" y="401"/>
                  </a:cubicBezTo>
                  <a:lnTo>
                    <a:pt x="0" y="17480"/>
                  </a:lnTo>
                  <a:cubicBezTo>
                    <a:pt x="2936" y="17180"/>
                    <a:pt x="5638" y="16879"/>
                    <a:pt x="8440" y="16579"/>
                  </a:cubicBezTo>
                  <a:cubicBezTo>
                    <a:pt x="9173" y="11009"/>
                    <a:pt x="8473" y="5505"/>
                    <a:pt x="850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0" name="Google Shape;465;p23"/>
            <p:cNvSpPr/>
            <p:nvPr/>
          </p:nvSpPr>
          <p:spPr>
            <a:xfrm>
              <a:off x="4848480" y="3003840"/>
              <a:ext cx="97920" cy="184320"/>
            </a:xfrm>
            <a:custGeom>
              <a:avLst/>
              <a:gdLst>
                <a:gd name="textAreaLeft" fmla="*/ 0 w 97920"/>
                <a:gd name="textAreaRight" fmla="*/ 98280 w 97920"/>
                <a:gd name="textAreaTop" fmla="*/ 0 h 184320"/>
                <a:gd name="textAreaBottom" fmla="*/ 184680 h 184320"/>
              </a:gdLst>
              <a:ahLst/>
              <a:rect l="textAreaLeft" t="textAreaTop" r="textAreaRight" b="textAreaBottom"/>
              <a:pathLst>
                <a:path w="8674" h="16312">
                  <a:moveTo>
                    <a:pt x="534" y="0"/>
                  </a:moveTo>
                  <a:cubicBezTo>
                    <a:pt x="0" y="5070"/>
                    <a:pt x="67" y="9974"/>
                    <a:pt x="701" y="14844"/>
                  </a:cubicBezTo>
                  <a:cubicBezTo>
                    <a:pt x="801" y="15511"/>
                    <a:pt x="1101" y="15878"/>
                    <a:pt x="1735" y="15912"/>
                  </a:cubicBezTo>
                  <a:cubicBezTo>
                    <a:pt x="4070" y="16045"/>
                    <a:pt x="6405" y="16178"/>
                    <a:pt x="8673" y="16312"/>
                  </a:cubicBezTo>
                  <a:lnTo>
                    <a:pt x="867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1" name="Google Shape;466;p23"/>
            <p:cNvSpPr/>
            <p:nvPr/>
          </p:nvSpPr>
          <p:spPr>
            <a:xfrm>
              <a:off x="4853520" y="2822040"/>
              <a:ext cx="91800" cy="129600"/>
            </a:xfrm>
            <a:custGeom>
              <a:avLst/>
              <a:gdLst>
                <a:gd name="textAreaLeft" fmla="*/ 0 w 91800"/>
                <a:gd name="textAreaRight" fmla="*/ 92160 w 91800"/>
                <a:gd name="textAreaTop" fmla="*/ 0 h 129600"/>
                <a:gd name="textAreaBottom" fmla="*/ 129960 h 129600"/>
              </a:gdLst>
              <a:ahLst/>
              <a:rect l="textAreaLeft" t="textAreaTop" r="textAreaRight" b="textAreaBottom"/>
              <a:pathLst>
                <a:path w="8140" h="11476">
                  <a:moveTo>
                    <a:pt x="8139" y="0"/>
                  </a:moveTo>
                  <a:cubicBezTo>
                    <a:pt x="6838" y="301"/>
                    <a:pt x="5571" y="567"/>
                    <a:pt x="4303" y="934"/>
                  </a:cubicBezTo>
                  <a:cubicBezTo>
                    <a:pt x="2168" y="1535"/>
                    <a:pt x="1234" y="2702"/>
                    <a:pt x="1001" y="4870"/>
                  </a:cubicBezTo>
                  <a:cubicBezTo>
                    <a:pt x="967" y="5137"/>
                    <a:pt x="901" y="5404"/>
                    <a:pt x="867" y="5671"/>
                  </a:cubicBezTo>
                  <a:cubicBezTo>
                    <a:pt x="567" y="7572"/>
                    <a:pt x="300" y="9440"/>
                    <a:pt x="0" y="11475"/>
                  </a:cubicBezTo>
                  <a:lnTo>
                    <a:pt x="8139" y="11475"/>
                  </a:lnTo>
                  <a:lnTo>
                    <a:pt x="813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2" name="Google Shape;467;p23"/>
            <p:cNvSpPr/>
            <p:nvPr/>
          </p:nvSpPr>
          <p:spPr>
            <a:xfrm>
              <a:off x="3920040" y="2727000"/>
              <a:ext cx="1294560" cy="756720"/>
            </a:xfrm>
            <a:custGeom>
              <a:avLst/>
              <a:gdLst>
                <a:gd name="textAreaLeft" fmla="*/ 0 w 1294560"/>
                <a:gd name="textAreaRight" fmla="*/ 1294920 w 1294560"/>
                <a:gd name="textAreaTop" fmla="*/ 0 h 756720"/>
                <a:gd name="textAreaBottom" fmla="*/ 757080 h 756720"/>
              </a:gdLst>
              <a:ahLst/>
              <a:rect l="textAreaLeft" t="textAreaTop" r="textAreaRight" b="textAreaBottom"/>
              <a:pathLst>
                <a:path w="114316" h="66849">
                  <a:moveTo>
                    <a:pt x="57321" y="22533"/>
                  </a:moveTo>
                  <a:cubicBezTo>
                    <a:pt x="58609" y="22533"/>
                    <a:pt x="59894" y="22550"/>
                    <a:pt x="61178" y="22583"/>
                  </a:cubicBezTo>
                  <a:cubicBezTo>
                    <a:pt x="62179" y="22617"/>
                    <a:pt x="62812" y="23184"/>
                    <a:pt x="62612" y="24318"/>
                  </a:cubicBezTo>
                  <a:cubicBezTo>
                    <a:pt x="62479" y="25152"/>
                    <a:pt x="62379" y="25986"/>
                    <a:pt x="62212" y="27086"/>
                  </a:cubicBezTo>
                  <a:lnTo>
                    <a:pt x="52405" y="27086"/>
                  </a:lnTo>
                  <a:cubicBezTo>
                    <a:pt x="52238" y="26052"/>
                    <a:pt x="52138" y="25152"/>
                    <a:pt x="52005" y="24284"/>
                  </a:cubicBezTo>
                  <a:cubicBezTo>
                    <a:pt x="51838" y="23150"/>
                    <a:pt x="52472" y="22617"/>
                    <a:pt x="53439" y="22583"/>
                  </a:cubicBezTo>
                  <a:cubicBezTo>
                    <a:pt x="54740" y="22550"/>
                    <a:pt x="56033" y="22533"/>
                    <a:pt x="57321" y="22533"/>
                  </a:cubicBezTo>
                  <a:close/>
                  <a:moveTo>
                    <a:pt x="22750" y="6782"/>
                  </a:moveTo>
                  <a:cubicBezTo>
                    <a:pt x="24826" y="6782"/>
                    <a:pt x="26811" y="7309"/>
                    <a:pt x="28755" y="7939"/>
                  </a:cubicBezTo>
                  <a:cubicBezTo>
                    <a:pt x="31623" y="8873"/>
                    <a:pt x="33058" y="11108"/>
                    <a:pt x="33191" y="14177"/>
                  </a:cubicBezTo>
                  <a:cubicBezTo>
                    <a:pt x="33391" y="18881"/>
                    <a:pt x="33725" y="23584"/>
                    <a:pt x="33792" y="28287"/>
                  </a:cubicBezTo>
                  <a:cubicBezTo>
                    <a:pt x="33825" y="31890"/>
                    <a:pt x="33625" y="35526"/>
                    <a:pt x="33358" y="39128"/>
                  </a:cubicBezTo>
                  <a:cubicBezTo>
                    <a:pt x="33225" y="41196"/>
                    <a:pt x="32858" y="41630"/>
                    <a:pt x="30823" y="41730"/>
                  </a:cubicBezTo>
                  <a:cubicBezTo>
                    <a:pt x="28265" y="41870"/>
                    <a:pt x="25706" y="41928"/>
                    <a:pt x="23148" y="41928"/>
                  </a:cubicBezTo>
                  <a:cubicBezTo>
                    <a:pt x="22037" y="41928"/>
                    <a:pt x="20926" y="41917"/>
                    <a:pt x="19815" y="41897"/>
                  </a:cubicBezTo>
                  <a:cubicBezTo>
                    <a:pt x="17146" y="41830"/>
                    <a:pt x="14445" y="41430"/>
                    <a:pt x="11743" y="41196"/>
                  </a:cubicBezTo>
                  <a:cubicBezTo>
                    <a:pt x="10942" y="41130"/>
                    <a:pt x="10675" y="40596"/>
                    <a:pt x="10642" y="39896"/>
                  </a:cubicBezTo>
                  <a:cubicBezTo>
                    <a:pt x="10542" y="36827"/>
                    <a:pt x="10408" y="33758"/>
                    <a:pt x="10275" y="30722"/>
                  </a:cubicBezTo>
                  <a:cubicBezTo>
                    <a:pt x="10342" y="30722"/>
                    <a:pt x="10375" y="30689"/>
                    <a:pt x="10408" y="30689"/>
                  </a:cubicBezTo>
                  <a:cubicBezTo>
                    <a:pt x="10575" y="27920"/>
                    <a:pt x="10775" y="25118"/>
                    <a:pt x="10842" y="22350"/>
                  </a:cubicBezTo>
                  <a:cubicBezTo>
                    <a:pt x="10875" y="21115"/>
                    <a:pt x="10608" y="19881"/>
                    <a:pt x="10642" y="18647"/>
                  </a:cubicBezTo>
                  <a:cubicBezTo>
                    <a:pt x="10675" y="16712"/>
                    <a:pt x="10675" y="14744"/>
                    <a:pt x="10975" y="12809"/>
                  </a:cubicBezTo>
                  <a:cubicBezTo>
                    <a:pt x="11109" y="11976"/>
                    <a:pt x="11743" y="11075"/>
                    <a:pt x="12343" y="10408"/>
                  </a:cubicBezTo>
                  <a:cubicBezTo>
                    <a:pt x="14678" y="7939"/>
                    <a:pt x="17847" y="7439"/>
                    <a:pt x="21049" y="6905"/>
                  </a:cubicBezTo>
                  <a:cubicBezTo>
                    <a:pt x="21623" y="6820"/>
                    <a:pt x="22190" y="6782"/>
                    <a:pt x="22750" y="6782"/>
                  </a:cubicBezTo>
                  <a:close/>
                  <a:moveTo>
                    <a:pt x="91844" y="6838"/>
                  </a:moveTo>
                  <a:cubicBezTo>
                    <a:pt x="93678" y="6838"/>
                    <a:pt x="95511" y="7130"/>
                    <a:pt x="97337" y="7672"/>
                  </a:cubicBezTo>
                  <a:cubicBezTo>
                    <a:pt x="98404" y="7973"/>
                    <a:pt x="99439" y="8440"/>
                    <a:pt x="100439" y="8940"/>
                  </a:cubicBezTo>
                  <a:cubicBezTo>
                    <a:pt x="103375" y="10408"/>
                    <a:pt x="103975" y="13076"/>
                    <a:pt x="104008" y="16045"/>
                  </a:cubicBezTo>
                  <a:cubicBezTo>
                    <a:pt x="104075" y="22683"/>
                    <a:pt x="104175" y="29321"/>
                    <a:pt x="104242" y="35993"/>
                  </a:cubicBezTo>
                  <a:cubicBezTo>
                    <a:pt x="104242" y="37294"/>
                    <a:pt x="104142" y="38628"/>
                    <a:pt x="103942" y="39896"/>
                  </a:cubicBezTo>
                  <a:cubicBezTo>
                    <a:pt x="103875" y="40363"/>
                    <a:pt x="103341" y="41096"/>
                    <a:pt x="102974" y="41130"/>
                  </a:cubicBezTo>
                  <a:cubicBezTo>
                    <a:pt x="98972" y="41530"/>
                    <a:pt x="94969" y="41830"/>
                    <a:pt x="90966" y="42164"/>
                  </a:cubicBezTo>
                  <a:cubicBezTo>
                    <a:pt x="90966" y="42030"/>
                    <a:pt x="90966" y="41864"/>
                    <a:pt x="90932" y="41730"/>
                  </a:cubicBezTo>
                  <a:cubicBezTo>
                    <a:pt x="89455" y="41730"/>
                    <a:pt x="87964" y="41781"/>
                    <a:pt x="86468" y="41781"/>
                  </a:cubicBezTo>
                  <a:cubicBezTo>
                    <a:pt x="85534" y="41781"/>
                    <a:pt x="84597" y="41761"/>
                    <a:pt x="83661" y="41697"/>
                  </a:cubicBezTo>
                  <a:cubicBezTo>
                    <a:pt x="81759" y="41563"/>
                    <a:pt x="81392" y="41196"/>
                    <a:pt x="81259" y="39228"/>
                  </a:cubicBezTo>
                  <a:cubicBezTo>
                    <a:pt x="81025" y="35359"/>
                    <a:pt x="80859" y="31456"/>
                    <a:pt x="80892" y="27553"/>
                  </a:cubicBezTo>
                  <a:cubicBezTo>
                    <a:pt x="80925" y="23484"/>
                    <a:pt x="81192" y="19414"/>
                    <a:pt x="81459" y="15378"/>
                  </a:cubicBezTo>
                  <a:cubicBezTo>
                    <a:pt x="81526" y="13977"/>
                    <a:pt x="81659" y="12509"/>
                    <a:pt x="82126" y="11175"/>
                  </a:cubicBezTo>
                  <a:cubicBezTo>
                    <a:pt x="82727" y="9274"/>
                    <a:pt x="84461" y="8440"/>
                    <a:pt x="86196" y="7806"/>
                  </a:cubicBezTo>
                  <a:cubicBezTo>
                    <a:pt x="88073" y="7146"/>
                    <a:pt x="89958" y="6838"/>
                    <a:pt x="91844" y="6838"/>
                  </a:cubicBezTo>
                  <a:close/>
                  <a:moveTo>
                    <a:pt x="3203" y="0"/>
                  </a:moveTo>
                  <a:cubicBezTo>
                    <a:pt x="2970" y="0"/>
                    <a:pt x="2770" y="100"/>
                    <a:pt x="2536" y="134"/>
                  </a:cubicBezTo>
                  <a:cubicBezTo>
                    <a:pt x="2503" y="367"/>
                    <a:pt x="2469" y="501"/>
                    <a:pt x="2469" y="667"/>
                  </a:cubicBezTo>
                  <a:cubicBezTo>
                    <a:pt x="2169" y="10141"/>
                    <a:pt x="1836" y="19648"/>
                    <a:pt x="1535" y="29121"/>
                  </a:cubicBezTo>
                  <a:cubicBezTo>
                    <a:pt x="1369" y="33391"/>
                    <a:pt x="1268" y="37661"/>
                    <a:pt x="1002" y="41897"/>
                  </a:cubicBezTo>
                  <a:cubicBezTo>
                    <a:pt x="468" y="49502"/>
                    <a:pt x="1" y="57108"/>
                    <a:pt x="601" y="64747"/>
                  </a:cubicBezTo>
                  <a:cubicBezTo>
                    <a:pt x="635" y="65447"/>
                    <a:pt x="868" y="65847"/>
                    <a:pt x="1569" y="65981"/>
                  </a:cubicBezTo>
                  <a:cubicBezTo>
                    <a:pt x="3976" y="66457"/>
                    <a:pt x="6402" y="66802"/>
                    <a:pt x="8918" y="66802"/>
                  </a:cubicBezTo>
                  <a:cubicBezTo>
                    <a:pt x="9749" y="66802"/>
                    <a:pt x="10589" y="66764"/>
                    <a:pt x="11442" y="66681"/>
                  </a:cubicBezTo>
                  <a:cubicBezTo>
                    <a:pt x="11109" y="65280"/>
                    <a:pt x="10775" y="63913"/>
                    <a:pt x="10442" y="62545"/>
                  </a:cubicBezTo>
                  <a:cubicBezTo>
                    <a:pt x="10442" y="62512"/>
                    <a:pt x="10408" y="62445"/>
                    <a:pt x="10408" y="62412"/>
                  </a:cubicBezTo>
                  <a:cubicBezTo>
                    <a:pt x="10297" y="62424"/>
                    <a:pt x="10185" y="62430"/>
                    <a:pt x="10073" y="62430"/>
                  </a:cubicBezTo>
                  <a:cubicBezTo>
                    <a:pt x="8701" y="62430"/>
                    <a:pt x="7281" y="61515"/>
                    <a:pt x="6973" y="60344"/>
                  </a:cubicBezTo>
                  <a:cubicBezTo>
                    <a:pt x="6572" y="58742"/>
                    <a:pt x="7973" y="58375"/>
                    <a:pt x="9007" y="57775"/>
                  </a:cubicBezTo>
                  <a:cubicBezTo>
                    <a:pt x="8440" y="56107"/>
                    <a:pt x="9608" y="55473"/>
                    <a:pt x="10742" y="54873"/>
                  </a:cubicBezTo>
                  <a:cubicBezTo>
                    <a:pt x="10442" y="52605"/>
                    <a:pt x="10542" y="52438"/>
                    <a:pt x="12643" y="51504"/>
                  </a:cubicBezTo>
                  <a:cubicBezTo>
                    <a:pt x="12877" y="51404"/>
                    <a:pt x="13077" y="51170"/>
                    <a:pt x="13177" y="50970"/>
                  </a:cubicBezTo>
                  <a:cubicBezTo>
                    <a:pt x="13818" y="49621"/>
                    <a:pt x="14709" y="48946"/>
                    <a:pt x="15800" y="48946"/>
                  </a:cubicBezTo>
                  <a:cubicBezTo>
                    <a:pt x="16355" y="48946"/>
                    <a:pt x="16962" y="49121"/>
                    <a:pt x="17613" y="49469"/>
                  </a:cubicBezTo>
                  <a:cubicBezTo>
                    <a:pt x="18498" y="48454"/>
                    <a:pt x="19220" y="47947"/>
                    <a:pt x="19923" y="47947"/>
                  </a:cubicBezTo>
                  <a:cubicBezTo>
                    <a:pt x="20121" y="47947"/>
                    <a:pt x="20317" y="47987"/>
                    <a:pt x="20516" y="48068"/>
                  </a:cubicBezTo>
                  <a:cubicBezTo>
                    <a:pt x="20916" y="48235"/>
                    <a:pt x="21283" y="48535"/>
                    <a:pt x="21716" y="49002"/>
                  </a:cubicBezTo>
                  <a:cubicBezTo>
                    <a:pt x="22205" y="48725"/>
                    <a:pt x="22733" y="48560"/>
                    <a:pt x="23227" y="48560"/>
                  </a:cubicBezTo>
                  <a:cubicBezTo>
                    <a:pt x="23745" y="48560"/>
                    <a:pt x="24226" y="48742"/>
                    <a:pt x="24585" y="49169"/>
                  </a:cubicBezTo>
                  <a:cubicBezTo>
                    <a:pt x="25186" y="49903"/>
                    <a:pt x="25286" y="51037"/>
                    <a:pt x="25586" y="51937"/>
                  </a:cubicBezTo>
                  <a:cubicBezTo>
                    <a:pt x="26420" y="52304"/>
                    <a:pt x="27387" y="52705"/>
                    <a:pt x="28354" y="53138"/>
                  </a:cubicBezTo>
                  <a:lnTo>
                    <a:pt x="30122" y="53138"/>
                  </a:lnTo>
                  <a:cubicBezTo>
                    <a:pt x="30751" y="52464"/>
                    <a:pt x="31557" y="51838"/>
                    <a:pt x="32418" y="51838"/>
                  </a:cubicBezTo>
                  <a:cubicBezTo>
                    <a:pt x="32791" y="51838"/>
                    <a:pt x="33175" y="51955"/>
                    <a:pt x="33558" y="52238"/>
                  </a:cubicBezTo>
                  <a:cubicBezTo>
                    <a:pt x="34659" y="53005"/>
                    <a:pt x="35426" y="54306"/>
                    <a:pt x="36093" y="55540"/>
                  </a:cubicBezTo>
                  <a:cubicBezTo>
                    <a:pt x="36394" y="56040"/>
                    <a:pt x="36027" y="56908"/>
                    <a:pt x="35927" y="57642"/>
                  </a:cubicBezTo>
                  <a:cubicBezTo>
                    <a:pt x="37728" y="59309"/>
                    <a:pt x="37528" y="61311"/>
                    <a:pt x="35393" y="62612"/>
                  </a:cubicBezTo>
                  <a:cubicBezTo>
                    <a:pt x="35193" y="62712"/>
                    <a:pt x="34926" y="62812"/>
                    <a:pt x="34859" y="63012"/>
                  </a:cubicBezTo>
                  <a:cubicBezTo>
                    <a:pt x="34425" y="64313"/>
                    <a:pt x="34059" y="65614"/>
                    <a:pt x="33692" y="66848"/>
                  </a:cubicBezTo>
                  <a:lnTo>
                    <a:pt x="41764" y="66848"/>
                  </a:lnTo>
                  <a:lnTo>
                    <a:pt x="41764" y="66681"/>
                  </a:lnTo>
                  <a:cubicBezTo>
                    <a:pt x="41764" y="66014"/>
                    <a:pt x="41764" y="65547"/>
                    <a:pt x="41764" y="65047"/>
                  </a:cubicBezTo>
                  <a:cubicBezTo>
                    <a:pt x="42131" y="53372"/>
                    <a:pt x="42498" y="41697"/>
                    <a:pt x="42865" y="30022"/>
                  </a:cubicBezTo>
                  <a:cubicBezTo>
                    <a:pt x="42898" y="29088"/>
                    <a:pt x="43365" y="28721"/>
                    <a:pt x="44199" y="28721"/>
                  </a:cubicBezTo>
                  <a:cubicBezTo>
                    <a:pt x="46968" y="28621"/>
                    <a:pt x="49770" y="28521"/>
                    <a:pt x="52538" y="28487"/>
                  </a:cubicBezTo>
                  <a:cubicBezTo>
                    <a:pt x="54890" y="28471"/>
                    <a:pt x="57242" y="28462"/>
                    <a:pt x="59593" y="28462"/>
                  </a:cubicBezTo>
                  <a:cubicBezTo>
                    <a:pt x="61945" y="28462"/>
                    <a:pt x="64297" y="28471"/>
                    <a:pt x="66648" y="28487"/>
                  </a:cubicBezTo>
                  <a:cubicBezTo>
                    <a:pt x="67949" y="28487"/>
                    <a:pt x="69250" y="28621"/>
                    <a:pt x="70551" y="28721"/>
                  </a:cubicBezTo>
                  <a:cubicBezTo>
                    <a:pt x="71352" y="28788"/>
                    <a:pt x="71719" y="29188"/>
                    <a:pt x="71752" y="30055"/>
                  </a:cubicBezTo>
                  <a:cubicBezTo>
                    <a:pt x="71852" y="32690"/>
                    <a:pt x="72086" y="35292"/>
                    <a:pt x="72152" y="37927"/>
                  </a:cubicBezTo>
                  <a:cubicBezTo>
                    <a:pt x="72419" y="46901"/>
                    <a:pt x="72619" y="55874"/>
                    <a:pt x="72886" y="64847"/>
                  </a:cubicBezTo>
                  <a:cubicBezTo>
                    <a:pt x="72886" y="65447"/>
                    <a:pt x="72886" y="66048"/>
                    <a:pt x="72886" y="66781"/>
                  </a:cubicBezTo>
                  <a:lnTo>
                    <a:pt x="72886" y="66848"/>
                  </a:lnTo>
                  <a:lnTo>
                    <a:pt x="80959" y="66848"/>
                  </a:lnTo>
                  <a:cubicBezTo>
                    <a:pt x="80558" y="65614"/>
                    <a:pt x="80191" y="64346"/>
                    <a:pt x="79791" y="63112"/>
                  </a:cubicBezTo>
                  <a:cubicBezTo>
                    <a:pt x="79758" y="62945"/>
                    <a:pt x="79591" y="62812"/>
                    <a:pt x="79424" y="62712"/>
                  </a:cubicBezTo>
                  <a:cubicBezTo>
                    <a:pt x="77023" y="61044"/>
                    <a:pt x="76856" y="59643"/>
                    <a:pt x="78757" y="57475"/>
                  </a:cubicBezTo>
                  <a:cubicBezTo>
                    <a:pt x="78490" y="56307"/>
                    <a:pt x="77823" y="55040"/>
                    <a:pt x="79558" y="54339"/>
                  </a:cubicBezTo>
                  <a:cubicBezTo>
                    <a:pt x="79691" y="54273"/>
                    <a:pt x="79724" y="53939"/>
                    <a:pt x="79825" y="53705"/>
                  </a:cubicBezTo>
                  <a:cubicBezTo>
                    <a:pt x="80215" y="52535"/>
                    <a:pt x="81084" y="51886"/>
                    <a:pt x="82075" y="51886"/>
                  </a:cubicBezTo>
                  <a:cubicBezTo>
                    <a:pt x="82609" y="51886"/>
                    <a:pt x="83178" y="52074"/>
                    <a:pt x="83727" y="52471"/>
                  </a:cubicBezTo>
                  <a:cubicBezTo>
                    <a:pt x="84061" y="52705"/>
                    <a:pt x="84361" y="53005"/>
                    <a:pt x="84695" y="53305"/>
                  </a:cubicBezTo>
                  <a:cubicBezTo>
                    <a:pt x="84728" y="53238"/>
                    <a:pt x="84728" y="53138"/>
                    <a:pt x="84761" y="53072"/>
                  </a:cubicBezTo>
                  <a:cubicBezTo>
                    <a:pt x="84995" y="53072"/>
                    <a:pt x="85262" y="53105"/>
                    <a:pt x="85495" y="53105"/>
                  </a:cubicBezTo>
                  <a:cubicBezTo>
                    <a:pt x="85829" y="53138"/>
                    <a:pt x="86196" y="53172"/>
                    <a:pt x="86529" y="53172"/>
                  </a:cubicBezTo>
                  <a:cubicBezTo>
                    <a:pt x="86896" y="52938"/>
                    <a:pt x="87263" y="52538"/>
                    <a:pt x="87730" y="52338"/>
                  </a:cubicBezTo>
                  <a:cubicBezTo>
                    <a:pt x="88231" y="52138"/>
                    <a:pt x="88798" y="52138"/>
                    <a:pt x="89331" y="52071"/>
                  </a:cubicBezTo>
                  <a:cubicBezTo>
                    <a:pt x="89150" y="49740"/>
                    <a:pt x="89753" y="48676"/>
                    <a:pt x="91375" y="48676"/>
                  </a:cubicBezTo>
                  <a:cubicBezTo>
                    <a:pt x="91842" y="48676"/>
                    <a:pt x="92393" y="48764"/>
                    <a:pt x="93034" y="48935"/>
                  </a:cubicBezTo>
                  <a:cubicBezTo>
                    <a:pt x="93554" y="48293"/>
                    <a:pt x="94101" y="47960"/>
                    <a:pt x="94651" y="47960"/>
                  </a:cubicBezTo>
                  <a:cubicBezTo>
                    <a:pt x="94702" y="47960"/>
                    <a:pt x="94752" y="47962"/>
                    <a:pt x="94802" y="47968"/>
                  </a:cubicBezTo>
                  <a:cubicBezTo>
                    <a:pt x="95469" y="48001"/>
                    <a:pt x="96203" y="48502"/>
                    <a:pt x="97003" y="49469"/>
                  </a:cubicBezTo>
                  <a:cubicBezTo>
                    <a:pt x="97667" y="49121"/>
                    <a:pt x="98281" y="48946"/>
                    <a:pt x="98839" y="48946"/>
                  </a:cubicBezTo>
                  <a:cubicBezTo>
                    <a:pt x="99937" y="48946"/>
                    <a:pt x="100821" y="49621"/>
                    <a:pt x="101440" y="50970"/>
                  </a:cubicBezTo>
                  <a:cubicBezTo>
                    <a:pt x="101540" y="51170"/>
                    <a:pt x="101673" y="51437"/>
                    <a:pt x="101840" y="51470"/>
                  </a:cubicBezTo>
                  <a:cubicBezTo>
                    <a:pt x="103742" y="51904"/>
                    <a:pt x="104475" y="53005"/>
                    <a:pt x="103808" y="54906"/>
                  </a:cubicBezTo>
                  <a:cubicBezTo>
                    <a:pt x="105243" y="55473"/>
                    <a:pt x="106143" y="56274"/>
                    <a:pt x="105643" y="57808"/>
                  </a:cubicBezTo>
                  <a:cubicBezTo>
                    <a:pt x="106744" y="58375"/>
                    <a:pt x="107945" y="58776"/>
                    <a:pt x="107678" y="60243"/>
                  </a:cubicBezTo>
                  <a:cubicBezTo>
                    <a:pt x="107457" y="61409"/>
                    <a:pt x="105897" y="62456"/>
                    <a:pt x="104460" y="62456"/>
                  </a:cubicBezTo>
                  <a:cubicBezTo>
                    <a:pt x="104376" y="62456"/>
                    <a:pt x="104292" y="62452"/>
                    <a:pt x="104209" y="62445"/>
                  </a:cubicBezTo>
                  <a:cubicBezTo>
                    <a:pt x="104142" y="62779"/>
                    <a:pt x="104042" y="63079"/>
                    <a:pt x="103975" y="63412"/>
                  </a:cubicBezTo>
                  <a:cubicBezTo>
                    <a:pt x="103708" y="64480"/>
                    <a:pt x="103441" y="65581"/>
                    <a:pt x="103175" y="66681"/>
                  </a:cubicBezTo>
                  <a:cubicBezTo>
                    <a:pt x="104034" y="66765"/>
                    <a:pt x="104878" y="66802"/>
                    <a:pt x="105711" y="66802"/>
                  </a:cubicBezTo>
                  <a:cubicBezTo>
                    <a:pt x="108209" y="66802"/>
                    <a:pt x="110605" y="66465"/>
                    <a:pt x="112982" y="66014"/>
                  </a:cubicBezTo>
                  <a:cubicBezTo>
                    <a:pt x="113715" y="65881"/>
                    <a:pt x="114016" y="65514"/>
                    <a:pt x="114049" y="64713"/>
                  </a:cubicBezTo>
                  <a:cubicBezTo>
                    <a:pt x="114049" y="62879"/>
                    <a:pt x="114316" y="61044"/>
                    <a:pt x="114249" y="59209"/>
                  </a:cubicBezTo>
                  <a:cubicBezTo>
                    <a:pt x="114049" y="51804"/>
                    <a:pt x="113782" y="44399"/>
                    <a:pt x="113515" y="36993"/>
                  </a:cubicBezTo>
                  <a:cubicBezTo>
                    <a:pt x="113148" y="26886"/>
                    <a:pt x="112715" y="16812"/>
                    <a:pt x="112348" y="6738"/>
                  </a:cubicBezTo>
                  <a:cubicBezTo>
                    <a:pt x="112248" y="4537"/>
                    <a:pt x="112314" y="2302"/>
                    <a:pt x="112314" y="67"/>
                  </a:cubicBezTo>
                  <a:cubicBezTo>
                    <a:pt x="111781" y="34"/>
                    <a:pt x="111581" y="0"/>
                    <a:pt x="111380" y="0"/>
                  </a:cubicBezTo>
                  <a:cubicBezTo>
                    <a:pt x="103541" y="67"/>
                    <a:pt x="95669" y="34"/>
                    <a:pt x="87830" y="234"/>
                  </a:cubicBezTo>
                  <a:cubicBezTo>
                    <a:pt x="81893" y="367"/>
                    <a:pt x="75955" y="901"/>
                    <a:pt x="70018" y="1168"/>
                  </a:cubicBezTo>
                  <a:cubicBezTo>
                    <a:pt x="66335" y="1337"/>
                    <a:pt x="62648" y="1410"/>
                    <a:pt x="58960" y="1410"/>
                  </a:cubicBezTo>
                  <a:cubicBezTo>
                    <a:pt x="52492" y="1410"/>
                    <a:pt x="46021" y="1186"/>
                    <a:pt x="39562" y="868"/>
                  </a:cubicBezTo>
                  <a:cubicBezTo>
                    <a:pt x="27454" y="234"/>
                    <a:pt x="15312" y="267"/>
                    <a:pt x="320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3" name="Google Shape;468;p23"/>
            <p:cNvSpPr/>
            <p:nvPr/>
          </p:nvSpPr>
          <p:spPr>
            <a:xfrm>
              <a:off x="3846240" y="2261160"/>
              <a:ext cx="1446840" cy="458280"/>
            </a:xfrm>
            <a:custGeom>
              <a:avLst/>
              <a:gdLst>
                <a:gd name="textAreaLeft" fmla="*/ 0 w 1446840"/>
                <a:gd name="textAreaRight" fmla="*/ 1447200 w 1446840"/>
                <a:gd name="textAreaTop" fmla="*/ 0 h 458280"/>
                <a:gd name="textAreaBottom" fmla="*/ 458640 h 458280"/>
              </a:gdLst>
              <a:ahLst/>
              <a:rect l="textAreaLeft" t="textAreaTop" r="textAreaRight" b="textAreaBottom"/>
              <a:pathLst>
                <a:path w="127759" h="40494">
                  <a:moveTo>
                    <a:pt x="63859" y="1"/>
                  </a:moveTo>
                  <a:cubicBezTo>
                    <a:pt x="62721" y="1"/>
                    <a:pt x="61578" y="359"/>
                    <a:pt x="60411" y="1077"/>
                  </a:cubicBezTo>
                  <a:cubicBezTo>
                    <a:pt x="56008" y="3779"/>
                    <a:pt x="51604" y="6481"/>
                    <a:pt x="47168" y="9149"/>
                  </a:cubicBezTo>
                  <a:cubicBezTo>
                    <a:pt x="46000" y="9850"/>
                    <a:pt x="44866" y="10550"/>
                    <a:pt x="43699" y="11217"/>
                  </a:cubicBezTo>
                  <a:cubicBezTo>
                    <a:pt x="38762" y="14186"/>
                    <a:pt x="33825" y="17121"/>
                    <a:pt x="28922" y="20090"/>
                  </a:cubicBezTo>
                  <a:cubicBezTo>
                    <a:pt x="23217" y="23526"/>
                    <a:pt x="17580" y="27029"/>
                    <a:pt x="11909" y="30531"/>
                  </a:cubicBezTo>
                  <a:cubicBezTo>
                    <a:pt x="8640" y="32533"/>
                    <a:pt x="5371" y="34501"/>
                    <a:pt x="2169" y="36569"/>
                  </a:cubicBezTo>
                  <a:cubicBezTo>
                    <a:pt x="1335" y="37102"/>
                    <a:pt x="668" y="37836"/>
                    <a:pt x="1" y="38403"/>
                  </a:cubicBezTo>
                  <a:cubicBezTo>
                    <a:pt x="368" y="39204"/>
                    <a:pt x="902" y="39504"/>
                    <a:pt x="1469" y="39638"/>
                  </a:cubicBezTo>
                  <a:cubicBezTo>
                    <a:pt x="1769" y="39671"/>
                    <a:pt x="2102" y="39704"/>
                    <a:pt x="2436" y="39704"/>
                  </a:cubicBezTo>
                  <a:cubicBezTo>
                    <a:pt x="5705" y="39671"/>
                    <a:pt x="8974" y="39604"/>
                    <a:pt x="12243" y="39604"/>
                  </a:cubicBezTo>
                  <a:cubicBezTo>
                    <a:pt x="18165" y="39556"/>
                    <a:pt x="24088" y="39439"/>
                    <a:pt x="30023" y="39439"/>
                  </a:cubicBezTo>
                  <a:cubicBezTo>
                    <a:pt x="32344" y="39439"/>
                    <a:pt x="34668" y="39457"/>
                    <a:pt x="36994" y="39504"/>
                  </a:cubicBezTo>
                  <a:cubicBezTo>
                    <a:pt x="45433" y="39638"/>
                    <a:pt x="53873" y="40238"/>
                    <a:pt x="62312" y="40438"/>
                  </a:cubicBezTo>
                  <a:cubicBezTo>
                    <a:pt x="64091" y="40472"/>
                    <a:pt x="65874" y="40494"/>
                    <a:pt x="67657" y="40494"/>
                  </a:cubicBezTo>
                  <a:cubicBezTo>
                    <a:pt x="71222" y="40494"/>
                    <a:pt x="74788" y="40405"/>
                    <a:pt x="78323" y="40138"/>
                  </a:cubicBezTo>
                  <a:cubicBezTo>
                    <a:pt x="85877" y="39569"/>
                    <a:pt x="93418" y="39372"/>
                    <a:pt x="100961" y="39372"/>
                  </a:cubicBezTo>
                  <a:cubicBezTo>
                    <a:pt x="105811" y="39372"/>
                    <a:pt x="110661" y="39453"/>
                    <a:pt x="115517" y="39571"/>
                  </a:cubicBezTo>
                  <a:cubicBezTo>
                    <a:pt x="118786" y="39671"/>
                    <a:pt x="122055" y="39671"/>
                    <a:pt x="125324" y="39704"/>
                  </a:cubicBezTo>
                  <a:cubicBezTo>
                    <a:pt x="125691" y="39704"/>
                    <a:pt x="126058" y="39671"/>
                    <a:pt x="126425" y="39571"/>
                  </a:cubicBezTo>
                  <a:cubicBezTo>
                    <a:pt x="126958" y="39437"/>
                    <a:pt x="127425" y="39071"/>
                    <a:pt x="127759" y="38203"/>
                  </a:cubicBezTo>
                  <a:cubicBezTo>
                    <a:pt x="125757" y="36802"/>
                    <a:pt x="123789" y="35268"/>
                    <a:pt x="121654" y="33934"/>
                  </a:cubicBezTo>
                  <a:cubicBezTo>
                    <a:pt x="115016" y="29831"/>
                    <a:pt x="108312" y="25861"/>
                    <a:pt x="101640" y="21758"/>
                  </a:cubicBezTo>
                  <a:cubicBezTo>
                    <a:pt x="101240" y="21525"/>
                    <a:pt x="100873" y="20891"/>
                    <a:pt x="100873" y="20457"/>
                  </a:cubicBezTo>
                  <a:cubicBezTo>
                    <a:pt x="100873" y="18289"/>
                    <a:pt x="101040" y="16154"/>
                    <a:pt x="101073" y="14019"/>
                  </a:cubicBezTo>
                  <a:cubicBezTo>
                    <a:pt x="101106" y="10917"/>
                    <a:pt x="101073" y="7815"/>
                    <a:pt x="101073" y="4746"/>
                  </a:cubicBezTo>
                  <a:lnTo>
                    <a:pt x="89165" y="4746"/>
                  </a:lnTo>
                  <a:lnTo>
                    <a:pt x="89165" y="9616"/>
                  </a:lnTo>
                  <a:lnTo>
                    <a:pt x="89165" y="14586"/>
                  </a:lnTo>
                  <a:cubicBezTo>
                    <a:pt x="88331" y="14019"/>
                    <a:pt x="87830" y="13719"/>
                    <a:pt x="87330" y="13385"/>
                  </a:cubicBezTo>
                  <a:cubicBezTo>
                    <a:pt x="80658" y="9283"/>
                    <a:pt x="73954" y="5180"/>
                    <a:pt x="67282" y="1077"/>
                  </a:cubicBezTo>
                  <a:cubicBezTo>
                    <a:pt x="66131" y="359"/>
                    <a:pt x="64997" y="1"/>
                    <a:pt x="6385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4" name="Google Shape;469;p23"/>
            <p:cNvSpPr/>
            <p:nvPr/>
          </p:nvSpPr>
          <p:spPr>
            <a:xfrm>
              <a:off x="5211720" y="272772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4" h="0">
                  <a:moveTo>
                    <a:pt x="34" y="0"/>
                  </a:moveTo>
                  <a:lnTo>
                    <a:pt x="34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5" name="Google Shape;470;p23"/>
            <p:cNvSpPr/>
            <p:nvPr/>
          </p:nvSpPr>
          <p:spPr>
            <a:xfrm>
              <a:off x="4888080" y="3270240"/>
              <a:ext cx="105480" cy="72720"/>
            </a:xfrm>
            <a:custGeom>
              <a:avLst/>
              <a:gdLst>
                <a:gd name="textAreaLeft" fmla="*/ 0 w 105480"/>
                <a:gd name="textAreaRight" fmla="*/ 105840 w 105480"/>
                <a:gd name="textAreaTop" fmla="*/ 0 h 72720"/>
                <a:gd name="textAreaBottom" fmla="*/ 73080 h 72720"/>
              </a:gdLst>
              <a:ahLst/>
              <a:rect l="textAreaLeft" t="textAreaTop" r="textAreaRight" b="textAreaBottom"/>
              <a:pathLst>
                <a:path w="9341" h="6461">
                  <a:moveTo>
                    <a:pt x="9190" y="1"/>
                  </a:moveTo>
                  <a:cubicBezTo>
                    <a:pt x="8640" y="1"/>
                    <a:pt x="8093" y="334"/>
                    <a:pt x="7573" y="976"/>
                  </a:cubicBezTo>
                  <a:cubicBezTo>
                    <a:pt x="6932" y="805"/>
                    <a:pt x="6381" y="717"/>
                    <a:pt x="5914" y="717"/>
                  </a:cubicBezTo>
                  <a:cubicBezTo>
                    <a:pt x="4292" y="717"/>
                    <a:pt x="3689" y="1781"/>
                    <a:pt x="3870" y="4112"/>
                  </a:cubicBezTo>
                  <a:cubicBezTo>
                    <a:pt x="3303" y="4179"/>
                    <a:pt x="2736" y="4179"/>
                    <a:pt x="2269" y="4379"/>
                  </a:cubicBezTo>
                  <a:cubicBezTo>
                    <a:pt x="1802" y="4579"/>
                    <a:pt x="1435" y="4979"/>
                    <a:pt x="1068" y="5213"/>
                  </a:cubicBezTo>
                  <a:cubicBezTo>
                    <a:pt x="735" y="5213"/>
                    <a:pt x="368" y="5179"/>
                    <a:pt x="34" y="5146"/>
                  </a:cubicBezTo>
                  <a:lnTo>
                    <a:pt x="1" y="5813"/>
                  </a:lnTo>
                  <a:cubicBezTo>
                    <a:pt x="399" y="6271"/>
                    <a:pt x="759" y="6461"/>
                    <a:pt x="1111" y="6461"/>
                  </a:cubicBezTo>
                  <a:cubicBezTo>
                    <a:pt x="1554" y="6461"/>
                    <a:pt x="1986" y="6159"/>
                    <a:pt x="2469" y="5713"/>
                  </a:cubicBezTo>
                  <a:cubicBezTo>
                    <a:pt x="2593" y="5589"/>
                    <a:pt x="2814" y="5545"/>
                    <a:pt x="3070" y="5545"/>
                  </a:cubicBezTo>
                  <a:cubicBezTo>
                    <a:pt x="3434" y="5545"/>
                    <a:pt x="3871" y="5635"/>
                    <a:pt x="4204" y="5713"/>
                  </a:cubicBezTo>
                  <a:cubicBezTo>
                    <a:pt x="4477" y="5786"/>
                    <a:pt x="4694" y="5827"/>
                    <a:pt x="4861" y="5827"/>
                  </a:cubicBezTo>
                  <a:cubicBezTo>
                    <a:pt x="5307" y="5827"/>
                    <a:pt x="5411" y="5540"/>
                    <a:pt x="5338" y="4812"/>
                  </a:cubicBezTo>
                  <a:cubicBezTo>
                    <a:pt x="5271" y="4112"/>
                    <a:pt x="5305" y="3378"/>
                    <a:pt x="5438" y="2711"/>
                  </a:cubicBezTo>
                  <a:cubicBezTo>
                    <a:pt x="5527" y="2202"/>
                    <a:pt x="5820" y="1987"/>
                    <a:pt x="6203" y="1987"/>
                  </a:cubicBezTo>
                  <a:cubicBezTo>
                    <a:pt x="6397" y="1987"/>
                    <a:pt x="6614" y="2043"/>
                    <a:pt x="6839" y="2144"/>
                  </a:cubicBezTo>
                  <a:cubicBezTo>
                    <a:pt x="7085" y="2249"/>
                    <a:pt x="7307" y="2314"/>
                    <a:pt x="7500" y="2314"/>
                  </a:cubicBezTo>
                  <a:cubicBezTo>
                    <a:pt x="7858" y="2314"/>
                    <a:pt x="8122" y="2094"/>
                    <a:pt x="8273" y="1510"/>
                  </a:cubicBezTo>
                  <a:cubicBezTo>
                    <a:pt x="8407" y="910"/>
                    <a:pt x="8841" y="576"/>
                    <a:pt x="9308" y="576"/>
                  </a:cubicBezTo>
                  <a:lnTo>
                    <a:pt x="9341" y="9"/>
                  </a:lnTo>
                  <a:cubicBezTo>
                    <a:pt x="9291" y="3"/>
                    <a:pt x="9241" y="1"/>
                    <a:pt x="9190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360" bIns="36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6" name="Google Shape;471;p23"/>
            <p:cNvSpPr/>
            <p:nvPr/>
          </p:nvSpPr>
          <p:spPr>
            <a:xfrm>
              <a:off x="4842000" y="2295720"/>
              <a:ext cx="473040" cy="425880"/>
            </a:xfrm>
            <a:custGeom>
              <a:avLst/>
              <a:gdLst>
                <a:gd name="textAreaLeft" fmla="*/ 0 w 473040"/>
                <a:gd name="textAreaRight" fmla="*/ 473400 w 473040"/>
                <a:gd name="textAreaTop" fmla="*/ 0 h 425880"/>
                <a:gd name="textAreaBottom" fmla="*/ 426240 h 425880"/>
              </a:gdLst>
              <a:ahLst/>
              <a:rect l="textAreaLeft" t="textAreaTop" r="textAreaRight" b="textAreaBottom"/>
              <a:pathLst>
                <a:path w="41797" h="37637">
                  <a:moveTo>
                    <a:pt x="13421" y="1"/>
                  </a:moveTo>
                  <a:cubicBezTo>
                    <a:pt x="13305" y="1"/>
                    <a:pt x="13179" y="4"/>
                    <a:pt x="13043" y="10"/>
                  </a:cubicBezTo>
                  <a:cubicBezTo>
                    <a:pt x="9440" y="143"/>
                    <a:pt x="5838" y="377"/>
                    <a:pt x="2202" y="510"/>
                  </a:cubicBezTo>
                  <a:cubicBezTo>
                    <a:pt x="0" y="610"/>
                    <a:pt x="0" y="577"/>
                    <a:pt x="134" y="2812"/>
                  </a:cubicBezTo>
                  <a:cubicBezTo>
                    <a:pt x="167" y="3045"/>
                    <a:pt x="200" y="3312"/>
                    <a:pt x="200" y="3546"/>
                  </a:cubicBezTo>
                  <a:cubicBezTo>
                    <a:pt x="234" y="4546"/>
                    <a:pt x="234" y="5547"/>
                    <a:pt x="234" y="6581"/>
                  </a:cubicBezTo>
                  <a:lnTo>
                    <a:pt x="1235" y="6581"/>
                  </a:lnTo>
                  <a:lnTo>
                    <a:pt x="1235" y="1711"/>
                  </a:lnTo>
                  <a:lnTo>
                    <a:pt x="13143" y="1711"/>
                  </a:lnTo>
                  <a:cubicBezTo>
                    <a:pt x="13143" y="4780"/>
                    <a:pt x="13176" y="7882"/>
                    <a:pt x="13143" y="10984"/>
                  </a:cubicBezTo>
                  <a:cubicBezTo>
                    <a:pt x="13110" y="13119"/>
                    <a:pt x="12943" y="15254"/>
                    <a:pt x="12943" y="17422"/>
                  </a:cubicBezTo>
                  <a:cubicBezTo>
                    <a:pt x="12943" y="17856"/>
                    <a:pt x="13310" y="18490"/>
                    <a:pt x="13710" y="18723"/>
                  </a:cubicBezTo>
                  <a:cubicBezTo>
                    <a:pt x="20382" y="22826"/>
                    <a:pt x="27086" y="26829"/>
                    <a:pt x="33724" y="30899"/>
                  </a:cubicBezTo>
                  <a:cubicBezTo>
                    <a:pt x="35859" y="32233"/>
                    <a:pt x="37827" y="33767"/>
                    <a:pt x="39829" y="35168"/>
                  </a:cubicBezTo>
                  <a:cubicBezTo>
                    <a:pt x="39495" y="36036"/>
                    <a:pt x="39028" y="36402"/>
                    <a:pt x="38461" y="36536"/>
                  </a:cubicBezTo>
                  <a:lnTo>
                    <a:pt x="38728" y="37637"/>
                  </a:lnTo>
                  <a:cubicBezTo>
                    <a:pt x="39028" y="37537"/>
                    <a:pt x="39328" y="37470"/>
                    <a:pt x="39595" y="37370"/>
                  </a:cubicBezTo>
                  <a:cubicBezTo>
                    <a:pt x="41463" y="36736"/>
                    <a:pt x="41797" y="35135"/>
                    <a:pt x="40296" y="33901"/>
                  </a:cubicBezTo>
                  <a:cubicBezTo>
                    <a:pt x="38595" y="32500"/>
                    <a:pt x="36893" y="31132"/>
                    <a:pt x="35025" y="29998"/>
                  </a:cubicBezTo>
                  <a:cubicBezTo>
                    <a:pt x="28487" y="25995"/>
                    <a:pt x="21916" y="22092"/>
                    <a:pt x="15345" y="18189"/>
                  </a:cubicBezTo>
                  <a:cubicBezTo>
                    <a:pt x="14711" y="17822"/>
                    <a:pt x="14444" y="17389"/>
                    <a:pt x="14477" y="16655"/>
                  </a:cubicBezTo>
                  <a:cubicBezTo>
                    <a:pt x="14577" y="11685"/>
                    <a:pt x="14644" y="6715"/>
                    <a:pt x="14744" y="1744"/>
                  </a:cubicBezTo>
                  <a:cubicBezTo>
                    <a:pt x="14775" y="346"/>
                    <a:pt x="14611" y="1"/>
                    <a:pt x="13421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7" name="Google Shape;472;p23"/>
            <p:cNvSpPr/>
            <p:nvPr/>
          </p:nvSpPr>
          <p:spPr>
            <a:xfrm>
              <a:off x="4836240" y="2804400"/>
              <a:ext cx="264600" cy="399960"/>
            </a:xfrm>
            <a:custGeom>
              <a:avLst/>
              <a:gdLst>
                <a:gd name="textAreaLeft" fmla="*/ 0 w 264600"/>
                <a:gd name="textAreaRight" fmla="*/ 264960 w 264600"/>
                <a:gd name="textAreaTop" fmla="*/ 0 h 399960"/>
                <a:gd name="textAreaBottom" fmla="*/ 400320 h 399960"/>
              </a:gdLst>
              <a:ahLst/>
              <a:rect l="textAreaLeft" t="textAreaTop" r="textAreaRight" b="textAreaBottom"/>
              <a:pathLst>
                <a:path w="23384" h="35326">
                  <a:moveTo>
                    <a:pt x="12576" y="1602"/>
                  </a:moveTo>
                  <a:lnTo>
                    <a:pt x="12576" y="1602"/>
                  </a:lnTo>
                  <a:cubicBezTo>
                    <a:pt x="15945" y="1735"/>
                    <a:pt x="18847" y="2769"/>
                    <a:pt x="21149" y="5138"/>
                  </a:cubicBezTo>
                  <a:cubicBezTo>
                    <a:pt x="21449" y="5471"/>
                    <a:pt x="21716" y="5971"/>
                    <a:pt x="21749" y="6405"/>
                  </a:cubicBezTo>
                  <a:cubicBezTo>
                    <a:pt x="21816" y="8507"/>
                    <a:pt x="21783" y="10608"/>
                    <a:pt x="21783" y="12910"/>
                  </a:cubicBezTo>
                  <a:lnTo>
                    <a:pt x="12943" y="12910"/>
                  </a:lnTo>
                  <a:cubicBezTo>
                    <a:pt x="12843" y="9240"/>
                    <a:pt x="12710" y="5438"/>
                    <a:pt x="12576" y="1602"/>
                  </a:cubicBezTo>
                  <a:close/>
                  <a:moveTo>
                    <a:pt x="9674" y="1568"/>
                  </a:moveTo>
                  <a:lnTo>
                    <a:pt x="9674" y="13043"/>
                  </a:lnTo>
                  <a:lnTo>
                    <a:pt x="1535" y="13043"/>
                  </a:lnTo>
                  <a:cubicBezTo>
                    <a:pt x="1835" y="11008"/>
                    <a:pt x="2102" y="9140"/>
                    <a:pt x="2402" y="7239"/>
                  </a:cubicBezTo>
                  <a:cubicBezTo>
                    <a:pt x="2436" y="6972"/>
                    <a:pt x="2502" y="6705"/>
                    <a:pt x="2536" y="6438"/>
                  </a:cubicBezTo>
                  <a:cubicBezTo>
                    <a:pt x="2769" y="4270"/>
                    <a:pt x="3703" y="3103"/>
                    <a:pt x="5838" y="2502"/>
                  </a:cubicBezTo>
                  <a:cubicBezTo>
                    <a:pt x="7106" y="2135"/>
                    <a:pt x="8373" y="1869"/>
                    <a:pt x="9674" y="1568"/>
                  </a:cubicBezTo>
                  <a:close/>
                  <a:moveTo>
                    <a:pt x="11976" y="1602"/>
                  </a:moveTo>
                  <a:cubicBezTo>
                    <a:pt x="12009" y="1969"/>
                    <a:pt x="12076" y="2402"/>
                    <a:pt x="12109" y="2803"/>
                  </a:cubicBezTo>
                  <a:cubicBezTo>
                    <a:pt x="12109" y="5771"/>
                    <a:pt x="12143" y="8707"/>
                    <a:pt x="12143" y="11642"/>
                  </a:cubicBezTo>
                  <a:cubicBezTo>
                    <a:pt x="12143" y="13477"/>
                    <a:pt x="12209" y="13710"/>
                    <a:pt x="13977" y="13777"/>
                  </a:cubicBezTo>
                  <a:cubicBezTo>
                    <a:pt x="15078" y="13820"/>
                    <a:pt x="16185" y="13832"/>
                    <a:pt x="17301" y="13832"/>
                  </a:cubicBezTo>
                  <a:cubicBezTo>
                    <a:pt x="18788" y="13832"/>
                    <a:pt x="20291" y="13810"/>
                    <a:pt x="21816" y="13810"/>
                  </a:cubicBezTo>
                  <a:lnTo>
                    <a:pt x="21816" y="15812"/>
                  </a:lnTo>
                  <a:cubicBezTo>
                    <a:pt x="20248" y="15912"/>
                    <a:pt x="18647" y="16012"/>
                    <a:pt x="17046" y="16045"/>
                  </a:cubicBezTo>
                  <a:cubicBezTo>
                    <a:pt x="16830" y="16052"/>
                    <a:pt x="16614" y="16054"/>
                    <a:pt x="16400" y="16054"/>
                  </a:cubicBezTo>
                  <a:cubicBezTo>
                    <a:pt x="15492" y="16054"/>
                    <a:pt x="14601" y="16006"/>
                    <a:pt x="13710" y="15979"/>
                  </a:cubicBezTo>
                  <a:cubicBezTo>
                    <a:pt x="13654" y="15975"/>
                    <a:pt x="13599" y="15973"/>
                    <a:pt x="13547" y="15973"/>
                  </a:cubicBezTo>
                  <a:cubicBezTo>
                    <a:pt x="12612" y="15973"/>
                    <a:pt x="12343" y="16530"/>
                    <a:pt x="12343" y="17446"/>
                  </a:cubicBezTo>
                  <a:cubicBezTo>
                    <a:pt x="12443" y="22417"/>
                    <a:pt x="12510" y="27420"/>
                    <a:pt x="12610" y="32390"/>
                  </a:cubicBezTo>
                  <a:cubicBezTo>
                    <a:pt x="12610" y="32857"/>
                    <a:pt x="12610" y="33324"/>
                    <a:pt x="12610" y="33825"/>
                  </a:cubicBezTo>
                  <a:lnTo>
                    <a:pt x="10408" y="33825"/>
                  </a:lnTo>
                  <a:cubicBezTo>
                    <a:pt x="10408" y="33358"/>
                    <a:pt x="10408" y="32957"/>
                    <a:pt x="10408" y="32524"/>
                  </a:cubicBezTo>
                  <a:cubicBezTo>
                    <a:pt x="10508" y="28821"/>
                    <a:pt x="10575" y="25119"/>
                    <a:pt x="10675" y="21416"/>
                  </a:cubicBezTo>
                  <a:cubicBezTo>
                    <a:pt x="10675" y="20515"/>
                    <a:pt x="10708" y="19581"/>
                    <a:pt x="10642" y="18681"/>
                  </a:cubicBezTo>
                  <a:cubicBezTo>
                    <a:pt x="10508" y="16979"/>
                    <a:pt x="10408" y="16879"/>
                    <a:pt x="8740" y="16846"/>
                  </a:cubicBezTo>
                  <a:cubicBezTo>
                    <a:pt x="7973" y="16835"/>
                    <a:pt x="7202" y="16831"/>
                    <a:pt x="6431" y="16831"/>
                  </a:cubicBezTo>
                  <a:cubicBezTo>
                    <a:pt x="4889" y="16831"/>
                    <a:pt x="3347" y="16846"/>
                    <a:pt x="1835" y="16846"/>
                  </a:cubicBezTo>
                  <a:cubicBezTo>
                    <a:pt x="1735" y="16646"/>
                    <a:pt x="1668" y="16579"/>
                    <a:pt x="1668" y="16512"/>
                  </a:cubicBezTo>
                  <a:cubicBezTo>
                    <a:pt x="1468" y="14044"/>
                    <a:pt x="1468" y="14044"/>
                    <a:pt x="3903" y="14011"/>
                  </a:cubicBezTo>
                  <a:cubicBezTo>
                    <a:pt x="5738" y="13944"/>
                    <a:pt x="7573" y="13877"/>
                    <a:pt x="9407" y="13877"/>
                  </a:cubicBezTo>
                  <a:cubicBezTo>
                    <a:pt x="10408" y="13877"/>
                    <a:pt x="10675" y="13343"/>
                    <a:pt x="10675" y="12443"/>
                  </a:cubicBezTo>
                  <a:cubicBezTo>
                    <a:pt x="10675" y="8840"/>
                    <a:pt x="10675" y="5271"/>
                    <a:pt x="10675" y="1602"/>
                  </a:cubicBezTo>
                  <a:close/>
                  <a:moveTo>
                    <a:pt x="9774" y="17613"/>
                  </a:moveTo>
                  <a:lnTo>
                    <a:pt x="9774" y="33925"/>
                  </a:lnTo>
                  <a:cubicBezTo>
                    <a:pt x="7506" y="33791"/>
                    <a:pt x="5171" y="33658"/>
                    <a:pt x="2836" y="33525"/>
                  </a:cubicBezTo>
                  <a:cubicBezTo>
                    <a:pt x="2202" y="33491"/>
                    <a:pt x="1902" y="33124"/>
                    <a:pt x="1802" y="32457"/>
                  </a:cubicBezTo>
                  <a:cubicBezTo>
                    <a:pt x="1168" y="27587"/>
                    <a:pt x="1101" y="22683"/>
                    <a:pt x="1635" y="17613"/>
                  </a:cubicBezTo>
                  <a:close/>
                  <a:moveTo>
                    <a:pt x="21916" y="16546"/>
                  </a:moveTo>
                  <a:lnTo>
                    <a:pt x="21916" y="16546"/>
                  </a:lnTo>
                  <a:cubicBezTo>
                    <a:pt x="21883" y="22050"/>
                    <a:pt x="22583" y="27554"/>
                    <a:pt x="21850" y="33124"/>
                  </a:cubicBezTo>
                  <a:cubicBezTo>
                    <a:pt x="19048" y="33424"/>
                    <a:pt x="16346" y="33725"/>
                    <a:pt x="13410" y="34025"/>
                  </a:cubicBezTo>
                  <a:lnTo>
                    <a:pt x="13410" y="16946"/>
                  </a:lnTo>
                  <a:cubicBezTo>
                    <a:pt x="16212" y="16813"/>
                    <a:pt x="18981" y="16679"/>
                    <a:pt x="21916" y="16546"/>
                  </a:cubicBezTo>
                  <a:close/>
                  <a:moveTo>
                    <a:pt x="10990" y="0"/>
                  </a:moveTo>
                  <a:cubicBezTo>
                    <a:pt x="9100" y="0"/>
                    <a:pt x="7215" y="308"/>
                    <a:pt x="5338" y="968"/>
                  </a:cubicBezTo>
                  <a:cubicBezTo>
                    <a:pt x="3603" y="1602"/>
                    <a:pt x="1869" y="2436"/>
                    <a:pt x="1268" y="4337"/>
                  </a:cubicBezTo>
                  <a:cubicBezTo>
                    <a:pt x="801" y="5671"/>
                    <a:pt x="668" y="7139"/>
                    <a:pt x="601" y="8540"/>
                  </a:cubicBezTo>
                  <a:cubicBezTo>
                    <a:pt x="334" y="12576"/>
                    <a:pt x="67" y="16646"/>
                    <a:pt x="34" y="20715"/>
                  </a:cubicBezTo>
                  <a:cubicBezTo>
                    <a:pt x="1" y="24618"/>
                    <a:pt x="167" y="28521"/>
                    <a:pt x="434" y="32390"/>
                  </a:cubicBezTo>
                  <a:cubicBezTo>
                    <a:pt x="534" y="34358"/>
                    <a:pt x="901" y="34725"/>
                    <a:pt x="2803" y="34859"/>
                  </a:cubicBezTo>
                  <a:cubicBezTo>
                    <a:pt x="3739" y="34923"/>
                    <a:pt x="4676" y="34943"/>
                    <a:pt x="5610" y="34943"/>
                  </a:cubicBezTo>
                  <a:cubicBezTo>
                    <a:pt x="7106" y="34943"/>
                    <a:pt x="8597" y="34892"/>
                    <a:pt x="10074" y="34892"/>
                  </a:cubicBezTo>
                  <a:cubicBezTo>
                    <a:pt x="10108" y="35026"/>
                    <a:pt x="10108" y="35192"/>
                    <a:pt x="10108" y="35326"/>
                  </a:cubicBezTo>
                  <a:cubicBezTo>
                    <a:pt x="14111" y="34992"/>
                    <a:pt x="18114" y="34692"/>
                    <a:pt x="22116" y="34292"/>
                  </a:cubicBezTo>
                  <a:cubicBezTo>
                    <a:pt x="22483" y="34258"/>
                    <a:pt x="23017" y="33525"/>
                    <a:pt x="23084" y="33058"/>
                  </a:cubicBezTo>
                  <a:cubicBezTo>
                    <a:pt x="23284" y="31790"/>
                    <a:pt x="23384" y="30456"/>
                    <a:pt x="23384" y="29155"/>
                  </a:cubicBezTo>
                  <a:cubicBezTo>
                    <a:pt x="23317" y="22483"/>
                    <a:pt x="23217" y="15845"/>
                    <a:pt x="23150" y="9207"/>
                  </a:cubicBezTo>
                  <a:cubicBezTo>
                    <a:pt x="23117" y="6238"/>
                    <a:pt x="22517" y="3570"/>
                    <a:pt x="19581" y="2102"/>
                  </a:cubicBezTo>
                  <a:cubicBezTo>
                    <a:pt x="18581" y="1602"/>
                    <a:pt x="17546" y="1135"/>
                    <a:pt x="16512" y="834"/>
                  </a:cubicBezTo>
                  <a:cubicBezTo>
                    <a:pt x="14670" y="292"/>
                    <a:pt x="12828" y="0"/>
                    <a:pt x="1099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8" name="Google Shape;473;p23"/>
            <p:cNvSpPr/>
            <p:nvPr/>
          </p:nvSpPr>
          <p:spPr>
            <a:xfrm>
              <a:off x="4687560" y="3270240"/>
              <a:ext cx="455040" cy="269640"/>
            </a:xfrm>
            <a:custGeom>
              <a:avLst/>
              <a:gdLst>
                <a:gd name="textAreaLeft" fmla="*/ 0 w 455040"/>
                <a:gd name="textAreaRight" fmla="*/ 455400 w 455040"/>
                <a:gd name="textAreaTop" fmla="*/ 0 h 269640"/>
                <a:gd name="textAreaBottom" fmla="*/ 270000 h 269640"/>
              </a:gdLst>
              <a:ahLst/>
              <a:rect l="textAreaLeft" t="textAreaTop" r="textAreaRight" b="textAreaBottom"/>
              <a:pathLst>
                <a:path w="40196" h="23843">
                  <a:moveTo>
                    <a:pt x="27053" y="1"/>
                  </a:moveTo>
                  <a:lnTo>
                    <a:pt x="27020" y="568"/>
                  </a:lnTo>
                  <a:cubicBezTo>
                    <a:pt x="27353" y="568"/>
                    <a:pt x="27720" y="701"/>
                    <a:pt x="28054" y="1002"/>
                  </a:cubicBezTo>
                  <a:cubicBezTo>
                    <a:pt x="28287" y="1202"/>
                    <a:pt x="28454" y="1502"/>
                    <a:pt x="28654" y="1736"/>
                  </a:cubicBezTo>
                  <a:cubicBezTo>
                    <a:pt x="28821" y="1936"/>
                    <a:pt x="29021" y="2169"/>
                    <a:pt x="29188" y="2336"/>
                  </a:cubicBezTo>
                  <a:cubicBezTo>
                    <a:pt x="29698" y="2147"/>
                    <a:pt x="30136" y="2052"/>
                    <a:pt x="30514" y="2052"/>
                  </a:cubicBezTo>
                  <a:cubicBezTo>
                    <a:pt x="31470" y="2052"/>
                    <a:pt x="32041" y="2661"/>
                    <a:pt x="32423" y="3904"/>
                  </a:cubicBezTo>
                  <a:cubicBezTo>
                    <a:pt x="32523" y="4237"/>
                    <a:pt x="33124" y="4638"/>
                    <a:pt x="33524" y="4671"/>
                  </a:cubicBezTo>
                  <a:cubicBezTo>
                    <a:pt x="35359" y="4804"/>
                    <a:pt x="35559" y="5038"/>
                    <a:pt x="35025" y="6739"/>
                  </a:cubicBezTo>
                  <a:cubicBezTo>
                    <a:pt x="34925" y="7006"/>
                    <a:pt x="35159" y="7640"/>
                    <a:pt x="35392" y="7707"/>
                  </a:cubicBezTo>
                  <a:cubicBezTo>
                    <a:pt x="36593" y="8140"/>
                    <a:pt x="37460" y="8641"/>
                    <a:pt x="36760" y="10142"/>
                  </a:cubicBezTo>
                  <a:cubicBezTo>
                    <a:pt x="36693" y="10242"/>
                    <a:pt x="37093" y="10709"/>
                    <a:pt x="37360" y="10875"/>
                  </a:cubicBezTo>
                  <a:cubicBezTo>
                    <a:pt x="37894" y="11209"/>
                    <a:pt x="38494" y="11443"/>
                    <a:pt x="39061" y="11709"/>
                  </a:cubicBezTo>
                  <a:cubicBezTo>
                    <a:pt x="38795" y="12143"/>
                    <a:pt x="38628" y="12777"/>
                    <a:pt x="38228" y="13044"/>
                  </a:cubicBezTo>
                  <a:cubicBezTo>
                    <a:pt x="37794" y="13315"/>
                    <a:pt x="37118" y="13674"/>
                    <a:pt x="36665" y="13674"/>
                  </a:cubicBezTo>
                  <a:cubicBezTo>
                    <a:pt x="36561" y="13674"/>
                    <a:pt x="36468" y="13655"/>
                    <a:pt x="36393" y="13611"/>
                  </a:cubicBezTo>
                  <a:cubicBezTo>
                    <a:pt x="35838" y="13311"/>
                    <a:pt x="35303" y="13220"/>
                    <a:pt x="34770" y="13220"/>
                  </a:cubicBezTo>
                  <a:cubicBezTo>
                    <a:pt x="34118" y="13220"/>
                    <a:pt x="33469" y="13356"/>
                    <a:pt x="32790" y="13411"/>
                  </a:cubicBezTo>
                  <a:cubicBezTo>
                    <a:pt x="29388" y="13644"/>
                    <a:pt x="25952" y="13811"/>
                    <a:pt x="22550" y="13911"/>
                  </a:cubicBezTo>
                  <a:cubicBezTo>
                    <a:pt x="19681" y="14011"/>
                    <a:pt x="16812" y="13944"/>
                    <a:pt x="13944" y="14011"/>
                  </a:cubicBezTo>
                  <a:cubicBezTo>
                    <a:pt x="13043" y="14011"/>
                    <a:pt x="11475" y="13210"/>
                    <a:pt x="11242" y="12377"/>
                  </a:cubicBezTo>
                  <a:cubicBezTo>
                    <a:pt x="11108" y="11943"/>
                    <a:pt x="11108" y="11142"/>
                    <a:pt x="11308" y="11042"/>
                  </a:cubicBezTo>
                  <a:cubicBezTo>
                    <a:pt x="12643" y="10342"/>
                    <a:pt x="12042" y="9408"/>
                    <a:pt x="11742" y="8474"/>
                  </a:cubicBezTo>
                  <a:cubicBezTo>
                    <a:pt x="11675" y="8240"/>
                    <a:pt x="11709" y="7940"/>
                    <a:pt x="11675" y="7440"/>
                  </a:cubicBezTo>
                  <a:lnTo>
                    <a:pt x="11675" y="7440"/>
                  </a:lnTo>
                  <a:cubicBezTo>
                    <a:pt x="11857" y="7484"/>
                    <a:pt x="12016" y="7504"/>
                    <a:pt x="12155" y="7504"/>
                  </a:cubicBezTo>
                  <a:cubicBezTo>
                    <a:pt x="12855" y="7504"/>
                    <a:pt x="13059" y="6985"/>
                    <a:pt x="13310" y="6372"/>
                  </a:cubicBezTo>
                  <a:cubicBezTo>
                    <a:pt x="13477" y="5972"/>
                    <a:pt x="13977" y="5472"/>
                    <a:pt x="14344" y="5438"/>
                  </a:cubicBezTo>
                  <a:cubicBezTo>
                    <a:pt x="14361" y="5437"/>
                    <a:pt x="14378" y="5436"/>
                    <a:pt x="14396" y="5436"/>
                  </a:cubicBezTo>
                  <a:cubicBezTo>
                    <a:pt x="14795" y="5436"/>
                    <a:pt x="15355" y="5787"/>
                    <a:pt x="15578" y="6139"/>
                  </a:cubicBezTo>
                  <a:cubicBezTo>
                    <a:pt x="16034" y="6864"/>
                    <a:pt x="16250" y="7231"/>
                    <a:pt x="16478" y="7231"/>
                  </a:cubicBezTo>
                  <a:cubicBezTo>
                    <a:pt x="16701" y="7231"/>
                    <a:pt x="16935" y="6881"/>
                    <a:pt x="17413" y="6172"/>
                  </a:cubicBezTo>
                  <a:cubicBezTo>
                    <a:pt x="17479" y="6072"/>
                    <a:pt x="17579" y="5972"/>
                    <a:pt x="17713" y="5805"/>
                  </a:cubicBezTo>
                  <a:lnTo>
                    <a:pt x="17746" y="5138"/>
                  </a:lnTo>
                  <a:cubicBezTo>
                    <a:pt x="17513" y="5138"/>
                    <a:pt x="17246" y="5105"/>
                    <a:pt x="17012" y="5105"/>
                  </a:cubicBezTo>
                  <a:cubicBezTo>
                    <a:pt x="16979" y="5171"/>
                    <a:pt x="16979" y="5271"/>
                    <a:pt x="16946" y="5338"/>
                  </a:cubicBezTo>
                  <a:cubicBezTo>
                    <a:pt x="16612" y="5038"/>
                    <a:pt x="16312" y="4738"/>
                    <a:pt x="15978" y="4471"/>
                  </a:cubicBezTo>
                  <a:cubicBezTo>
                    <a:pt x="15437" y="4091"/>
                    <a:pt x="14875" y="3909"/>
                    <a:pt x="14347" y="3909"/>
                  </a:cubicBezTo>
                  <a:cubicBezTo>
                    <a:pt x="13347" y="3909"/>
                    <a:pt x="12469" y="4560"/>
                    <a:pt x="12076" y="5738"/>
                  </a:cubicBezTo>
                  <a:cubicBezTo>
                    <a:pt x="11975" y="5972"/>
                    <a:pt x="11942" y="6306"/>
                    <a:pt x="11809" y="6372"/>
                  </a:cubicBezTo>
                  <a:cubicBezTo>
                    <a:pt x="10074" y="7073"/>
                    <a:pt x="10741" y="8340"/>
                    <a:pt x="11008" y="9508"/>
                  </a:cubicBezTo>
                  <a:cubicBezTo>
                    <a:pt x="9107" y="11676"/>
                    <a:pt x="9274" y="13077"/>
                    <a:pt x="11675" y="14712"/>
                  </a:cubicBezTo>
                  <a:cubicBezTo>
                    <a:pt x="11842" y="14845"/>
                    <a:pt x="12009" y="14978"/>
                    <a:pt x="12042" y="15145"/>
                  </a:cubicBezTo>
                  <a:cubicBezTo>
                    <a:pt x="12442" y="16379"/>
                    <a:pt x="12809" y="17647"/>
                    <a:pt x="13210" y="18881"/>
                  </a:cubicBezTo>
                  <a:lnTo>
                    <a:pt x="5137" y="18881"/>
                  </a:lnTo>
                  <a:lnTo>
                    <a:pt x="5137" y="18814"/>
                  </a:lnTo>
                  <a:lnTo>
                    <a:pt x="4570" y="18814"/>
                  </a:lnTo>
                  <a:cubicBezTo>
                    <a:pt x="3736" y="18881"/>
                    <a:pt x="3069" y="18915"/>
                    <a:pt x="2302" y="18981"/>
                  </a:cubicBezTo>
                  <a:lnTo>
                    <a:pt x="2302" y="16213"/>
                  </a:lnTo>
                  <a:lnTo>
                    <a:pt x="1335" y="16213"/>
                  </a:lnTo>
                  <a:cubicBezTo>
                    <a:pt x="1335" y="17113"/>
                    <a:pt x="1268" y="18014"/>
                    <a:pt x="1201" y="19115"/>
                  </a:cubicBezTo>
                  <a:lnTo>
                    <a:pt x="0" y="19115"/>
                  </a:lnTo>
                  <a:lnTo>
                    <a:pt x="0" y="20049"/>
                  </a:lnTo>
                  <a:cubicBezTo>
                    <a:pt x="701" y="20049"/>
                    <a:pt x="1201" y="20215"/>
                    <a:pt x="1535" y="20883"/>
                  </a:cubicBezTo>
                  <a:lnTo>
                    <a:pt x="1835" y="20749"/>
                  </a:lnTo>
                  <a:lnTo>
                    <a:pt x="2102" y="20249"/>
                  </a:lnTo>
                  <a:lnTo>
                    <a:pt x="13510" y="20249"/>
                  </a:lnTo>
                  <a:cubicBezTo>
                    <a:pt x="13710" y="20849"/>
                    <a:pt x="13977" y="21650"/>
                    <a:pt x="14210" y="22417"/>
                  </a:cubicBezTo>
                  <a:cubicBezTo>
                    <a:pt x="14495" y="23241"/>
                    <a:pt x="14948" y="23581"/>
                    <a:pt x="15716" y="23581"/>
                  </a:cubicBezTo>
                  <a:cubicBezTo>
                    <a:pt x="15849" y="23581"/>
                    <a:pt x="15992" y="23571"/>
                    <a:pt x="16145" y="23551"/>
                  </a:cubicBezTo>
                  <a:cubicBezTo>
                    <a:pt x="16792" y="23470"/>
                    <a:pt x="17438" y="23426"/>
                    <a:pt x="18084" y="23426"/>
                  </a:cubicBezTo>
                  <a:cubicBezTo>
                    <a:pt x="18505" y="23426"/>
                    <a:pt x="18926" y="23445"/>
                    <a:pt x="19347" y="23484"/>
                  </a:cubicBezTo>
                  <a:cubicBezTo>
                    <a:pt x="21582" y="23701"/>
                    <a:pt x="23809" y="23843"/>
                    <a:pt x="26031" y="23843"/>
                  </a:cubicBezTo>
                  <a:cubicBezTo>
                    <a:pt x="28254" y="23843"/>
                    <a:pt x="30472" y="23701"/>
                    <a:pt x="32690" y="23351"/>
                  </a:cubicBezTo>
                  <a:cubicBezTo>
                    <a:pt x="33791" y="23184"/>
                    <a:pt x="34458" y="22717"/>
                    <a:pt x="34692" y="21650"/>
                  </a:cubicBezTo>
                  <a:cubicBezTo>
                    <a:pt x="34858" y="21016"/>
                    <a:pt x="34992" y="20349"/>
                    <a:pt x="35125" y="19648"/>
                  </a:cubicBezTo>
                  <a:lnTo>
                    <a:pt x="34258" y="19348"/>
                  </a:lnTo>
                  <a:cubicBezTo>
                    <a:pt x="33991" y="20082"/>
                    <a:pt x="33724" y="20816"/>
                    <a:pt x="33457" y="21550"/>
                  </a:cubicBezTo>
                  <a:cubicBezTo>
                    <a:pt x="33357" y="21817"/>
                    <a:pt x="32824" y="22083"/>
                    <a:pt x="32457" y="22150"/>
                  </a:cubicBezTo>
                  <a:cubicBezTo>
                    <a:pt x="30366" y="22418"/>
                    <a:pt x="28285" y="22552"/>
                    <a:pt x="26203" y="22552"/>
                  </a:cubicBezTo>
                  <a:cubicBezTo>
                    <a:pt x="24399" y="22552"/>
                    <a:pt x="22594" y="22452"/>
                    <a:pt x="20782" y="22250"/>
                  </a:cubicBezTo>
                  <a:cubicBezTo>
                    <a:pt x="19933" y="22152"/>
                    <a:pt x="19061" y="22123"/>
                    <a:pt x="18186" y="22123"/>
                  </a:cubicBezTo>
                  <a:cubicBezTo>
                    <a:pt x="17583" y="22123"/>
                    <a:pt x="16978" y="22137"/>
                    <a:pt x="16379" y="22150"/>
                  </a:cubicBezTo>
                  <a:cubicBezTo>
                    <a:pt x="16334" y="22153"/>
                    <a:pt x="16291" y="22154"/>
                    <a:pt x="16250" y="22154"/>
                  </a:cubicBezTo>
                  <a:cubicBezTo>
                    <a:pt x="15699" y="22154"/>
                    <a:pt x="15400" y="21944"/>
                    <a:pt x="15244" y="21416"/>
                  </a:cubicBezTo>
                  <a:cubicBezTo>
                    <a:pt x="14611" y="19448"/>
                    <a:pt x="13977" y="17514"/>
                    <a:pt x="13210" y="15179"/>
                  </a:cubicBezTo>
                  <a:cubicBezTo>
                    <a:pt x="14844" y="15078"/>
                    <a:pt x="16279" y="14945"/>
                    <a:pt x="17713" y="14945"/>
                  </a:cubicBezTo>
                  <a:cubicBezTo>
                    <a:pt x="21009" y="14976"/>
                    <a:pt x="24277" y="15149"/>
                    <a:pt x="27543" y="15149"/>
                  </a:cubicBezTo>
                  <a:cubicBezTo>
                    <a:pt x="27813" y="15149"/>
                    <a:pt x="28084" y="15148"/>
                    <a:pt x="28354" y="15145"/>
                  </a:cubicBezTo>
                  <a:cubicBezTo>
                    <a:pt x="30055" y="15145"/>
                    <a:pt x="31723" y="14745"/>
                    <a:pt x="33424" y="14545"/>
                  </a:cubicBezTo>
                  <a:cubicBezTo>
                    <a:pt x="34158" y="14478"/>
                    <a:pt x="34892" y="14445"/>
                    <a:pt x="36026" y="14345"/>
                  </a:cubicBezTo>
                  <a:lnTo>
                    <a:pt x="36026" y="14345"/>
                  </a:lnTo>
                  <a:cubicBezTo>
                    <a:pt x="35926" y="14678"/>
                    <a:pt x="35792" y="15012"/>
                    <a:pt x="35692" y="15312"/>
                  </a:cubicBezTo>
                  <a:lnTo>
                    <a:pt x="36226" y="15445"/>
                  </a:lnTo>
                  <a:cubicBezTo>
                    <a:pt x="36293" y="15112"/>
                    <a:pt x="36393" y="14812"/>
                    <a:pt x="36460" y="14478"/>
                  </a:cubicBezTo>
                  <a:cubicBezTo>
                    <a:pt x="36543" y="14485"/>
                    <a:pt x="36627" y="14489"/>
                    <a:pt x="36711" y="14489"/>
                  </a:cubicBezTo>
                  <a:cubicBezTo>
                    <a:pt x="38148" y="14489"/>
                    <a:pt x="39708" y="13442"/>
                    <a:pt x="39929" y="12276"/>
                  </a:cubicBezTo>
                  <a:cubicBezTo>
                    <a:pt x="40196" y="10809"/>
                    <a:pt x="38995" y="10408"/>
                    <a:pt x="37894" y="9841"/>
                  </a:cubicBezTo>
                  <a:cubicBezTo>
                    <a:pt x="38394" y="8307"/>
                    <a:pt x="37494" y="7506"/>
                    <a:pt x="36059" y="6939"/>
                  </a:cubicBezTo>
                  <a:cubicBezTo>
                    <a:pt x="36726" y="5038"/>
                    <a:pt x="35993" y="3937"/>
                    <a:pt x="34091" y="3503"/>
                  </a:cubicBezTo>
                  <a:cubicBezTo>
                    <a:pt x="33924" y="3470"/>
                    <a:pt x="33791" y="3203"/>
                    <a:pt x="33691" y="3003"/>
                  </a:cubicBezTo>
                  <a:cubicBezTo>
                    <a:pt x="33072" y="1654"/>
                    <a:pt x="32188" y="979"/>
                    <a:pt x="31090" y="979"/>
                  </a:cubicBezTo>
                  <a:cubicBezTo>
                    <a:pt x="30532" y="979"/>
                    <a:pt x="29918" y="1154"/>
                    <a:pt x="29254" y="1502"/>
                  </a:cubicBezTo>
                  <a:cubicBezTo>
                    <a:pt x="28454" y="535"/>
                    <a:pt x="27720" y="34"/>
                    <a:pt x="27053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9" name="Google Shape;474;p23"/>
            <p:cNvSpPr/>
            <p:nvPr/>
          </p:nvSpPr>
          <p:spPr>
            <a:xfrm>
              <a:off x="4745880" y="3665880"/>
              <a:ext cx="84960" cy="30600"/>
            </a:xfrm>
            <a:custGeom>
              <a:avLst/>
              <a:gdLst>
                <a:gd name="textAreaLeft" fmla="*/ 0 w 84960"/>
                <a:gd name="textAreaRight" fmla="*/ 85320 w 8496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7539" h="2729">
                  <a:moveTo>
                    <a:pt x="3434" y="375"/>
                  </a:moveTo>
                  <a:cubicBezTo>
                    <a:pt x="4482" y="375"/>
                    <a:pt x="5510" y="580"/>
                    <a:pt x="6538" y="894"/>
                  </a:cubicBezTo>
                  <a:cubicBezTo>
                    <a:pt x="6638" y="927"/>
                    <a:pt x="6772" y="1561"/>
                    <a:pt x="6672" y="1627"/>
                  </a:cubicBezTo>
                  <a:cubicBezTo>
                    <a:pt x="6288" y="1949"/>
                    <a:pt x="5495" y="2097"/>
                    <a:pt x="4592" y="2097"/>
                  </a:cubicBezTo>
                  <a:cubicBezTo>
                    <a:pt x="3062" y="2097"/>
                    <a:pt x="1214" y="1674"/>
                    <a:pt x="501" y="960"/>
                  </a:cubicBezTo>
                  <a:cubicBezTo>
                    <a:pt x="1504" y="546"/>
                    <a:pt x="2477" y="375"/>
                    <a:pt x="3434" y="375"/>
                  </a:cubicBezTo>
                  <a:close/>
                  <a:moveTo>
                    <a:pt x="5097" y="0"/>
                  </a:moveTo>
                  <a:cubicBezTo>
                    <a:pt x="3718" y="0"/>
                    <a:pt x="2326" y="62"/>
                    <a:pt x="934" y="160"/>
                  </a:cubicBezTo>
                  <a:cubicBezTo>
                    <a:pt x="601" y="160"/>
                    <a:pt x="0" y="727"/>
                    <a:pt x="34" y="994"/>
                  </a:cubicBezTo>
                  <a:cubicBezTo>
                    <a:pt x="100" y="1394"/>
                    <a:pt x="501" y="1961"/>
                    <a:pt x="868" y="2094"/>
                  </a:cubicBezTo>
                  <a:cubicBezTo>
                    <a:pt x="1735" y="2428"/>
                    <a:pt x="2702" y="2528"/>
                    <a:pt x="3636" y="2728"/>
                  </a:cubicBezTo>
                  <a:cubicBezTo>
                    <a:pt x="4637" y="2595"/>
                    <a:pt x="5638" y="2528"/>
                    <a:pt x="6572" y="2228"/>
                  </a:cubicBezTo>
                  <a:cubicBezTo>
                    <a:pt x="7005" y="2094"/>
                    <a:pt x="7539" y="1494"/>
                    <a:pt x="7539" y="1127"/>
                  </a:cubicBezTo>
                  <a:cubicBezTo>
                    <a:pt x="7539" y="727"/>
                    <a:pt x="6972" y="26"/>
                    <a:pt x="6605" y="26"/>
                  </a:cubicBezTo>
                  <a:cubicBezTo>
                    <a:pt x="6104" y="8"/>
                    <a:pt x="5602" y="0"/>
                    <a:pt x="509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0" name="Google Shape;475;p23"/>
            <p:cNvSpPr/>
            <p:nvPr/>
          </p:nvSpPr>
          <p:spPr>
            <a:xfrm>
              <a:off x="4675320" y="35506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35" h="34">
                  <a:moveTo>
                    <a:pt x="34" y="0"/>
                  </a:moveTo>
                  <a:cubicBezTo>
                    <a:pt x="34" y="0"/>
                    <a:pt x="1" y="33"/>
                    <a:pt x="1" y="33"/>
                  </a:cubicBez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1" name="Google Shape;476;p23"/>
            <p:cNvSpPr/>
            <p:nvPr/>
          </p:nvSpPr>
          <p:spPr>
            <a:xfrm>
              <a:off x="4620240" y="3586680"/>
              <a:ext cx="153000" cy="66240"/>
            </a:xfrm>
            <a:custGeom>
              <a:avLst/>
              <a:gdLst>
                <a:gd name="textAreaLeft" fmla="*/ 0 w 153000"/>
                <a:gd name="textAreaRight" fmla="*/ 153360 w 15300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3544" h="5866">
                  <a:moveTo>
                    <a:pt x="8232" y="1115"/>
                  </a:moveTo>
                  <a:cubicBezTo>
                    <a:pt x="8889" y="1115"/>
                    <a:pt x="9549" y="1123"/>
                    <a:pt x="10208" y="1135"/>
                  </a:cubicBezTo>
                  <a:cubicBezTo>
                    <a:pt x="11375" y="1135"/>
                    <a:pt x="12776" y="2169"/>
                    <a:pt x="12910" y="2970"/>
                  </a:cubicBezTo>
                  <a:cubicBezTo>
                    <a:pt x="13010" y="3870"/>
                    <a:pt x="11976" y="4871"/>
                    <a:pt x="10508" y="5038"/>
                  </a:cubicBezTo>
                  <a:cubicBezTo>
                    <a:pt x="9879" y="5111"/>
                    <a:pt x="9254" y="5147"/>
                    <a:pt x="8634" y="5147"/>
                  </a:cubicBezTo>
                  <a:cubicBezTo>
                    <a:pt x="6431" y="5147"/>
                    <a:pt x="4292" y="4689"/>
                    <a:pt x="2236" y="3804"/>
                  </a:cubicBezTo>
                  <a:cubicBezTo>
                    <a:pt x="1969" y="3704"/>
                    <a:pt x="1769" y="3503"/>
                    <a:pt x="1535" y="3370"/>
                  </a:cubicBezTo>
                  <a:cubicBezTo>
                    <a:pt x="1335" y="3237"/>
                    <a:pt x="1168" y="3070"/>
                    <a:pt x="835" y="2803"/>
                  </a:cubicBezTo>
                  <a:cubicBezTo>
                    <a:pt x="2102" y="1635"/>
                    <a:pt x="3436" y="1302"/>
                    <a:pt x="4837" y="1202"/>
                  </a:cubicBezTo>
                  <a:cubicBezTo>
                    <a:pt x="5958" y="1138"/>
                    <a:pt x="7093" y="1115"/>
                    <a:pt x="8232" y="1115"/>
                  </a:cubicBezTo>
                  <a:close/>
                  <a:moveTo>
                    <a:pt x="7373" y="1"/>
                  </a:moveTo>
                  <a:cubicBezTo>
                    <a:pt x="5271" y="168"/>
                    <a:pt x="3303" y="435"/>
                    <a:pt x="1468" y="1469"/>
                  </a:cubicBezTo>
                  <a:cubicBezTo>
                    <a:pt x="67" y="2269"/>
                    <a:pt x="1" y="3137"/>
                    <a:pt x="1335" y="3970"/>
                  </a:cubicBezTo>
                  <a:cubicBezTo>
                    <a:pt x="3443" y="5280"/>
                    <a:pt x="5684" y="5866"/>
                    <a:pt x="7999" y="5866"/>
                  </a:cubicBezTo>
                  <a:cubicBezTo>
                    <a:pt x="9164" y="5866"/>
                    <a:pt x="10348" y="5717"/>
                    <a:pt x="11542" y="5438"/>
                  </a:cubicBezTo>
                  <a:cubicBezTo>
                    <a:pt x="12676" y="5171"/>
                    <a:pt x="13444" y="4304"/>
                    <a:pt x="13510" y="3137"/>
                  </a:cubicBezTo>
                  <a:cubicBezTo>
                    <a:pt x="13544" y="1936"/>
                    <a:pt x="12710" y="1202"/>
                    <a:pt x="11642" y="935"/>
                  </a:cubicBezTo>
                  <a:cubicBezTo>
                    <a:pt x="10275" y="535"/>
                    <a:pt x="8807" y="301"/>
                    <a:pt x="737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2" name="Google Shape;477;p23"/>
            <p:cNvSpPr/>
            <p:nvPr/>
          </p:nvSpPr>
          <p:spPr>
            <a:xfrm>
              <a:off x="4525920" y="3520440"/>
              <a:ext cx="153360" cy="52200"/>
            </a:xfrm>
            <a:custGeom>
              <a:avLst/>
              <a:gdLst>
                <a:gd name="textAreaLeft" fmla="*/ 0 w 153360"/>
                <a:gd name="textAreaRight" fmla="*/ 153720 w 153360"/>
                <a:gd name="textAreaTop" fmla="*/ 0 h 52200"/>
                <a:gd name="textAreaBottom" fmla="*/ 52560 h 52200"/>
              </a:gdLst>
              <a:ahLst/>
              <a:rect l="textAreaLeft" t="textAreaTop" r="textAreaRight" b="textAreaBottom"/>
              <a:pathLst>
                <a:path w="13577" h="4627">
                  <a:moveTo>
                    <a:pt x="7421" y="0"/>
                  </a:moveTo>
                  <a:cubicBezTo>
                    <a:pt x="5396" y="0"/>
                    <a:pt x="3387" y="405"/>
                    <a:pt x="1401" y="1243"/>
                  </a:cubicBezTo>
                  <a:cubicBezTo>
                    <a:pt x="467" y="1643"/>
                    <a:pt x="0" y="2243"/>
                    <a:pt x="367" y="3277"/>
                  </a:cubicBezTo>
                  <a:cubicBezTo>
                    <a:pt x="868" y="3444"/>
                    <a:pt x="1401" y="3611"/>
                    <a:pt x="1935" y="3744"/>
                  </a:cubicBezTo>
                  <a:cubicBezTo>
                    <a:pt x="3804" y="4231"/>
                    <a:pt x="5695" y="4627"/>
                    <a:pt x="7589" y="4627"/>
                  </a:cubicBezTo>
                  <a:cubicBezTo>
                    <a:pt x="8941" y="4627"/>
                    <a:pt x="10295" y="4425"/>
                    <a:pt x="11642" y="3911"/>
                  </a:cubicBezTo>
                  <a:cubicBezTo>
                    <a:pt x="12242" y="3678"/>
                    <a:pt x="12709" y="3111"/>
                    <a:pt x="13210" y="2710"/>
                  </a:cubicBezTo>
                  <a:lnTo>
                    <a:pt x="13210" y="2710"/>
                  </a:lnTo>
                  <a:cubicBezTo>
                    <a:pt x="11698" y="3707"/>
                    <a:pt x="10107" y="3995"/>
                    <a:pt x="8490" y="3995"/>
                  </a:cubicBezTo>
                  <a:cubicBezTo>
                    <a:pt x="6968" y="3995"/>
                    <a:pt x="5424" y="3739"/>
                    <a:pt x="3903" y="3578"/>
                  </a:cubicBezTo>
                  <a:cubicBezTo>
                    <a:pt x="3336" y="3511"/>
                    <a:pt x="2769" y="3411"/>
                    <a:pt x="2269" y="3177"/>
                  </a:cubicBezTo>
                  <a:cubicBezTo>
                    <a:pt x="1935" y="3044"/>
                    <a:pt x="1501" y="2644"/>
                    <a:pt x="1535" y="2377"/>
                  </a:cubicBezTo>
                  <a:cubicBezTo>
                    <a:pt x="1535" y="2077"/>
                    <a:pt x="1902" y="1610"/>
                    <a:pt x="2235" y="1476"/>
                  </a:cubicBezTo>
                  <a:cubicBezTo>
                    <a:pt x="3269" y="1143"/>
                    <a:pt x="4370" y="709"/>
                    <a:pt x="5438" y="676"/>
                  </a:cubicBezTo>
                  <a:cubicBezTo>
                    <a:pt x="5591" y="673"/>
                    <a:pt x="5744" y="672"/>
                    <a:pt x="5897" y="672"/>
                  </a:cubicBezTo>
                  <a:cubicBezTo>
                    <a:pt x="7808" y="672"/>
                    <a:pt x="9691" y="857"/>
                    <a:pt x="11575" y="1043"/>
                  </a:cubicBezTo>
                  <a:cubicBezTo>
                    <a:pt x="12476" y="1143"/>
                    <a:pt x="13076" y="1743"/>
                    <a:pt x="13210" y="2710"/>
                  </a:cubicBezTo>
                  <a:cubicBezTo>
                    <a:pt x="13577" y="1610"/>
                    <a:pt x="13210" y="976"/>
                    <a:pt x="11775" y="609"/>
                  </a:cubicBezTo>
                  <a:cubicBezTo>
                    <a:pt x="10317" y="206"/>
                    <a:pt x="8865" y="0"/>
                    <a:pt x="742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3" name="Google Shape;478;p23"/>
            <p:cNvSpPr/>
            <p:nvPr/>
          </p:nvSpPr>
          <p:spPr>
            <a:xfrm>
              <a:off x="4507200" y="2982240"/>
              <a:ext cx="123840" cy="51120"/>
            </a:xfrm>
            <a:custGeom>
              <a:avLst/>
              <a:gdLst>
                <a:gd name="textAreaLeft" fmla="*/ 0 w 123840"/>
                <a:gd name="textAreaRight" fmla="*/ 124200 w 123840"/>
                <a:gd name="textAreaTop" fmla="*/ 0 h 51120"/>
                <a:gd name="textAreaBottom" fmla="*/ 51480 h 51120"/>
              </a:gdLst>
              <a:ahLst/>
              <a:rect l="textAreaLeft" t="textAreaTop" r="textAreaRight" b="textAreaBottom"/>
              <a:pathLst>
                <a:path w="10976" h="4554">
                  <a:moveTo>
                    <a:pt x="5471" y="584"/>
                  </a:moveTo>
                  <a:cubicBezTo>
                    <a:pt x="6539" y="684"/>
                    <a:pt x="7573" y="817"/>
                    <a:pt x="8607" y="851"/>
                  </a:cubicBezTo>
                  <a:cubicBezTo>
                    <a:pt x="9508" y="884"/>
                    <a:pt x="9474" y="1518"/>
                    <a:pt x="9408" y="2118"/>
                  </a:cubicBezTo>
                  <a:cubicBezTo>
                    <a:pt x="9341" y="2752"/>
                    <a:pt x="9641" y="3719"/>
                    <a:pt x="8540" y="3753"/>
                  </a:cubicBezTo>
                  <a:cubicBezTo>
                    <a:pt x="7523" y="3769"/>
                    <a:pt x="6506" y="3778"/>
                    <a:pt x="5492" y="3778"/>
                  </a:cubicBezTo>
                  <a:cubicBezTo>
                    <a:pt x="4479" y="3778"/>
                    <a:pt x="3470" y="3769"/>
                    <a:pt x="2469" y="3753"/>
                  </a:cubicBezTo>
                  <a:cubicBezTo>
                    <a:pt x="1268" y="3719"/>
                    <a:pt x="1635" y="2685"/>
                    <a:pt x="1535" y="2018"/>
                  </a:cubicBezTo>
                  <a:cubicBezTo>
                    <a:pt x="1435" y="1418"/>
                    <a:pt x="1535" y="851"/>
                    <a:pt x="2403" y="851"/>
                  </a:cubicBezTo>
                  <a:cubicBezTo>
                    <a:pt x="3437" y="817"/>
                    <a:pt x="4471" y="684"/>
                    <a:pt x="5471" y="584"/>
                  </a:cubicBezTo>
                  <a:close/>
                  <a:moveTo>
                    <a:pt x="5484" y="0"/>
                  </a:moveTo>
                  <a:cubicBezTo>
                    <a:pt x="4196" y="0"/>
                    <a:pt x="2903" y="17"/>
                    <a:pt x="1602" y="50"/>
                  </a:cubicBezTo>
                  <a:cubicBezTo>
                    <a:pt x="635" y="84"/>
                    <a:pt x="1" y="617"/>
                    <a:pt x="168" y="1751"/>
                  </a:cubicBezTo>
                  <a:cubicBezTo>
                    <a:pt x="301" y="2652"/>
                    <a:pt x="401" y="3519"/>
                    <a:pt x="568" y="4553"/>
                  </a:cubicBezTo>
                  <a:lnTo>
                    <a:pt x="10375" y="4553"/>
                  </a:lnTo>
                  <a:cubicBezTo>
                    <a:pt x="10542" y="3453"/>
                    <a:pt x="10642" y="2619"/>
                    <a:pt x="10775" y="1785"/>
                  </a:cubicBezTo>
                  <a:cubicBezTo>
                    <a:pt x="10975" y="651"/>
                    <a:pt x="10342" y="84"/>
                    <a:pt x="9341" y="50"/>
                  </a:cubicBezTo>
                  <a:cubicBezTo>
                    <a:pt x="8057" y="17"/>
                    <a:pt x="6772" y="0"/>
                    <a:pt x="548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560" bIns="25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4" name="Google Shape;479;p23"/>
            <p:cNvSpPr/>
            <p:nvPr/>
          </p:nvSpPr>
          <p:spPr>
            <a:xfrm>
              <a:off x="4493160" y="3636360"/>
              <a:ext cx="141120" cy="615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61560"/>
                <a:gd name="textAreaBottom" fmla="*/ 61920 h 61560"/>
              </a:gdLst>
              <a:ahLst/>
              <a:rect l="textAreaLeft" t="textAreaTop" r="textAreaRight" b="textAreaBottom"/>
              <a:pathLst>
                <a:path w="12476" h="5464">
                  <a:moveTo>
                    <a:pt x="6347" y="654"/>
                  </a:moveTo>
                  <a:cubicBezTo>
                    <a:pt x="7178" y="654"/>
                    <a:pt x="8020" y="743"/>
                    <a:pt x="8873" y="927"/>
                  </a:cubicBezTo>
                  <a:cubicBezTo>
                    <a:pt x="9474" y="1061"/>
                    <a:pt x="10141" y="1061"/>
                    <a:pt x="10708" y="1294"/>
                  </a:cubicBezTo>
                  <a:cubicBezTo>
                    <a:pt x="11208" y="1494"/>
                    <a:pt x="11809" y="1861"/>
                    <a:pt x="11942" y="2261"/>
                  </a:cubicBezTo>
                  <a:cubicBezTo>
                    <a:pt x="12242" y="3095"/>
                    <a:pt x="11442" y="3362"/>
                    <a:pt x="10841" y="3496"/>
                  </a:cubicBezTo>
                  <a:cubicBezTo>
                    <a:pt x="9073" y="3896"/>
                    <a:pt x="7272" y="4229"/>
                    <a:pt x="5504" y="4563"/>
                  </a:cubicBezTo>
                  <a:cubicBezTo>
                    <a:pt x="4137" y="4263"/>
                    <a:pt x="2836" y="4063"/>
                    <a:pt x="1601" y="3662"/>
                  </a:cubicBezTo>
                  <a:cubicBezTo>
                    <a:pt x="1168" y="3529"/>
                    <a:pt x="901" y="2895"/>
                    <a:pt x="567" y="2495"/>
                  </a:cubicBezTo>
                  <a:cubicBezTo>
                    <a:pt x="934" y="2161"/>
                    <a:pt x="1268" y="1728"/>
                    <a:pt x="1735" y="1561"/>
                  </a:cubicBezTo>
                  <a:cubicBezTo>
                    <a:pt x="3241" y="972"/>
                    <a:pt x="4775" y="654"/>
                    <a:pt x="6347" y="654"/>
                  </a:cubicBezTo>
                  <a:close/>
                  <a:moveTo>
                    <a:pt x="6607" y="0"/>
                  </a:moveTo>
                  <a:cubicBezTo>
                    <a:pt x="4827" y="0"/>
                    <a:pt x="3051" y="350"/>
                    <a:pt x="1301" y="1061"/>
                  </a:cubicBezTo>
                  <a:cubicBezTo>
                    <a:pt x="734" y="1294"/>
                    <a:pt x="0" y="1928"/>
                    <a:pt x="0" y="2395"/>
                  </a:cubicBezTo>
                  <a:cubicBezTo>
                    <a:pt x="0" y="2962"/>
                    <a:pt x="534" y="3829"/>
                    <a:pt x="1068" y="4063"/>
                  </a:cubicBezTo>
                  <a:cubicBezTo>
                    <a:pt x="2502" y="4663"/>
                    <a:pt x="4037" y="4997"/>
                    <a:pt x="5538" y="5464"/>
                  </a:cubicBezTo>
                  <a:cubicBezTo>
                    <a:pt x="7773" y="4997"/>
                    <a:pt x="9974" y="5063"/>
                    <a:pt x="11809" y="3662"/>
                  </a:cubicBezTo>
                  <a:cubicBezTo>
                    <a:pt x="12209" y="3329"/>
                    <a:pt x="12476" y="2595"/>
                    <a:pt x="12476" y="2061"/>
                  </a:cubicBezTo>
                  <a:cubicBezTo>
                    <a:pt x="12443" y="1661"/>
                    <a:pt x="11976" y="1027"/>
                    <a:pt x="11542" y="894"/>
                  </a:cubicBezTo>
                  <a:cubicBezTo>
                    <a:pt x="9906" y="300"/>
                    <a:pt x="8255" y="0"/>
                    <a:pt x="66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5" name="Google Shape;480;p23"/>
            <p:cNvSpPr/>
            <p:nvPr/>
          </p:nvSpPr>
          <p:spPr>
            <a:xfrm>
              <a:off x="4453200" y="3519000"/>
              <a:ext cx="68760" cy="3204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32040"/>
                <a:gd name="textAreaBottom" fmla="*/ 32400 h 32040"/>
              </a:gdLst>
              <a:ahLst/>
              <a:rect l="textAreaLeft" t="textAreaTop" r="textAreaRight" b="textAreaBottom"/>
              <a:pathLst>
                <a:path w="6106" h="2870">
                  <a:moveTo>
                    <a:pt x="3726" y="985"/>
                  </a:moveTo>
                  <a:cubicBezTo>
                    <a:pt x="4335" y="985"/>
                    <a:pt x="4947" y="1118"/>
                    <a:pt x="5571" y="1534"/>
                  </a:cubicBezTo>
                  <a:cubicBezTo>
                    <a:pt x="4742" y="2061"/>
                    <a:pt x="3898" y="2320"/>
                    <a:pt x="3079" y="2320"/>
                  </a:cubicBezTo>
                  <a:cubicBezTo>
                    <a:pt x="2184" y="2320"/>
                    <a:pt x="1318" y="2011"/>
                    <a:pt x="535" y="1401"/>
                  </a:cubicBezTo>
                  <a:cubicBezTo>
                    <a:pt x="1632" y="1380"/>
                    <a:pt x="2676" y="985"/>
                    <a:pt x="3726" y="985"/>
                  </a:cubicBezTo>
                  <a:close/>
                  <a:moveTo>
                    <a:pt x="4471" y="0"/>
                  </a:moveTo>
                  <a:cubicBezTo>
                    <a:pt x="3136" y="234"/>
                    <a:pt x="1936" y="434"/>
                    <a:pt x="801" y="667"/>
                  </a:cubicBezTo>
                  <a:cubicBezTo>
                    <a:pt x="501" y="734"/>
                    <a:pt x="1" y="1067"/>
                    <a:pt x="1" y="1201"/>
                  </a:cubicBezTo>
                  <a:cubicBezTo>
                    <a:pt x="34" y="1534"/>
                    <a:pt x="301" y="1935"/>
                    <a:pt x="568" y="2135"/>
                  </a:cubicBezTo>
                  <a:cubicBezTo>
                    <a:pt x="1207" y="2619"/>
                    <a:pt x="2240" y="2870"/>
                    <a:pt x="3249" y="2870"/>
                  </a:cubicBezTo>
                  <a:cubicBezTo>
                    <a:pt x="4189" y="2870"/>
                    <a:pt x="5109" y="2652"/>
                    <a:pt x="5672" y="2202"/>
                  </a:cubicBezTo>
                  <a:cubicBezTo>
                    <a:pt x="5972" y="1968"/>
                    <a:pt x="6105" y="1101"/>
                    <a:pt x="5905" y="867"/>
                  </a:cubicBezTo>
                  <a:cubicBezTo>
                    <a:pt x="5571" y="434"/>
                    <a:pt x="4904" y="234"/>
                    <a:pt x="44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6" name="Google Shape;481;p23"/>
            <p:cNvSpPr/>
            <p:nvPr/>
          </p:nvSpPr>
          <p:spPr>
            <a:xfrm>
              <a:off x="4446000" y="3276360"/>
              <a:ext cx="54000" cy="59400"/>
            </a:xfrm>
            <a:custGeom>
              <a:avLst/>
              <a:gdLst>
                <a:gd name="textAreaLeft" fmla="*/ 0 w 54000"/>
                <a:gd name="textAreaRight" fmla="*/ 54360 w 54000"/>
                <a:gd name="textAreaTop" fmla="*/ 0 h 59400"/>
                <a:gd name="textAreaBottom" fmla="*/ 59760 h 59400"/>
              </a:gdLst>
              <a:ahLst/>
              <a:rect l="textAreaLeft" t="textAreaTop" r="textAreaRight" b="textAreaBottom"/>
              <a:pathLst>
                <a:path w="4804" h="5272">
                  <a:moveTo>
                    <a:pt x="2661" y="1100"/>
                  </a:moveTo>
                  <a:cubicBezTo>
                    <a:pt x="2732" y="1100"/>
                    <a:pt x="2801" y="1111"/>
                    <a:pt x="2869" y="1135"/>
                  </a:cubicBezTo>
                  <a:cubicBezTo>
                    <a:pt x="3436" y="1335"/>
                    <a:pt x="3769" y="2102"/>
                    <a:pt x="4236" y="2603"/>
                  </a:cubicBezTo>
                  <a:cubicBezTo>
                    <a:pt x="3942" y="3648"/>
                    <a:pt x="3744" y="4405"/>
                    <a:pt x="2829" y="4405"/>
                  </a:cubicBezTo>
                  <a:cubicBezTo>
                    <a:pt x="2809" y="4405"/>
                    <a:pt x="2789" y="4405"/>
                    <a:pt x="2769" y="4404"/>
                  </a:cubicBezTo>
                  <a:cubicBezTo>
                    <a:pt x="2035" y="4370"/>
                    <a:pt x="1201" y="4204"/>
                    <a:pt x="1134" y="3170"/>
                  </a:cubicBezTo>
                  <a:cubicBezTo>
                    <a:pt x="1073" y="2288"/>
                    <a:pt x="1928" y="1100"/>
                    <a:pt x="2661" y="1100"/>
                  </a:cubicBezTo>
                  <a:close/>
                  <a:moveTo>
                    <a:pt x="2669" y="1"/>
                  </a:moveTo>
                  <a:cubicBezTo>
                    <a:pt x="1201" y="34"/>
                    <a:pt x="33" y="1402"/>
                    <a:pt x="0" y="3136"/>
                  </a:cubicBezTo>
                  <a:cubicBezTo>
                    <a:pt x="0" y="4337"/>
                    <a:pt x="801" y="5271"/>
                    <a:pt x="1935" y="5271"/>
                  </a:cubicBezTo>
                  <a:cubicBezTo>
                    <a:pt x="3536" y="5271"/>
                    <a:pt x="4770" y="4104"/>
                    <a:pt x="4770" y="2536"/>
                  </a:cubicBezTo>
                  <a:cubicBezTo>
                    <a:pt x="4803" y="1135"/>
                    <a:pt x="3869" y="1"/>
                    <a:pt x="2669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7" name="Google Shape;482;p23"/>
            <p:cNvSpPr/>
            <p:nvPr/>
          </p:nvSpPr>
          <p:spPr>
            <a:xfrm>
              <a:off x="4447440" y="3486960"/>
              <a:ext cx="240120" cy="17280"/>
            </a:xfrm>
            <a:custGeom>
              <a:avLst/>
              <a:gdLst>
                <a:gd name="textAreaLeft" fmla="*/ 0 w 240120"/>
                <a:gd name="textAreaRight" fmla="*/ 240480 w 2401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21216" h="1569">
                  <a:moveTo>
                    <a:pt x="0" y="1"/>
                  </a:moveTo>
                  <a:lnTo>
                    <a:pt x="0" y="901"/>
                  </a:lnTo>
                  <a:cubicBezTo>
                    <a:pt x="100" y="901"/>
                    <a:pt x="200" y="935"/>
                    <a:pt x="300" y="935"/>
                  </a:cubicBezTo>
                  <a:cubicBezTo>
                    <a:pt x="3603" y="1202"/>
                    <a:pt x="6972" y="1568"/>
                    <a:pt x="10307" y="1568"/>
                  </a:cubicBezTo>
                  <a:cubicBezTo>
                    <a:pt x="13710" y="1568"/>
                    <a:pt x="17146" y="1302"/>
                    <a:pt x="20548" y="1001"/>
                  </a:cubicBezTo>
                  <a:cubicBezTo>
                    <a:pt x="20782" y="968"/>
                    <a:pt x="21015" y="968"/>
                    <a:pt x="21215" y="968"/>
                  </a:cubicBezTo>
                  <a:lnTo>
                    <a:pt x="21215" y="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8" name="Google Shape;483;p23"/>
            <p:cNvSpPr/>
            <p:nvPr/>
          </p:nvSpPr>
          <p:spPr>
            <a:xfrm>
              <a:off x="4422600" y="3075120"/>
              <a:ext cx="293400" cy="380520"/>
            </a:xfrm>
            <a:custGeom>
              <a:avLst/>
              <a:gdLst>
                <a:gd name="textAreaLeft" fmla="*/ 0 w 293400"/>
                <a:gd name="textAreaRight" fmla="*/ 293760 w 293400"/>
                <a:gd name="textAreaTop" fmla="*/ 0 h 380520"/>
                <a:gd name="textAreaBottom" fmla="*/ 380880 h 380520"/>
              </a:gdLst>
              <a:ahLst/>
              <a:rect l="textAreaLeft" t="textAreaTop" r="textAreaRight" b="textAreaBottom"/>
              <a:pathLst>
                <a:path w="25920" h="33625">
                  <a:moveTo>
                    <a:pt x="568" y="1"/>
                  </a:moveTo>
                  <a:lnTo>
                    <a:pt x="1" y="401"/>
                  </a:lnTo>
                  <a:cubicBezTo>
                    <a:pt x="968" y="1368"/>
                    <a:pt x="1869" y="2102"/>
                    <a:pt x="1369" y="3937"/>
                  </a:cubicBezTo>
                  <a:cubicBezTo>
                    <a:pt x="735" y="6505"/>
                    <a:pt x="601" y="9241"/>
                    <a:pt x="535" y="11876"/>
                  </a:cubicBezTo>
                  <a:cubicBezTo>
                    <a:pt x="368" y="19114"/>
                    <a:pt x="301" y="26353"/>
                    <a:pt x="234" y="33591"/>
                  </a:cubicBezTo>
                  <a:lnTo>
                    <a:pt x="1168" y="33625"/>
                  </a:lnTo>
                  <a:lnTo>
                    <a:pt x="1168" y="33425"/>
                  </a:lnTo>
                  <a:cubicBezTo>
                    <a:pt x="1235" y="27854"/>
                    <a:pt x="1268" y="22283"/>
                    <a:pt x="1502" y="16713"/>
                  </a:cubicBezTo>
                  <a:cubicBezTo>
                    <a:pt x="1669" y="12776"/>
                    <a:pt x="2002" y="8807"/>
                    <a:pt x="2503" y="4904"/>
                  </a:cubicBezTo>
                  <a:cubicBezTo>
                    <a:pt x="2870" y="2336"/>
                    <a:pt x="3070" y="1935"/>
                    <a:pt x="6005" y="1835"/>
                  </a:cubicBezTo>
                  <a:cubicBezTo>
                    <a:pt x="8307" y="1752"/>
                    <a:pt x="10617" y="1710"/>
                    <a:pt x="12927" y="1710"/>
                  </a:cubicBezTo>
                  <a:cubicBezTo>
                    <a:pt x="15237" y="1710"/>
                    <a:pt x="17547" y="1752"/>
                    <a:pt x="19848" y="1835"/>
                  </a:cubicBezTo>
                  <a:cubicBezTo>
                    <a:pt x="22817" y="1935"/>
                    <a:pt x="23084" y="2336"/>
                    <a:pt x="23384" y="4971"/>
                  </a:cubicBezTo>
                  <a:cubicBezTo>
                    <a:pt x="23885" y="9507"/>
                    <a:pt x="24185" y="14111"/>
                    <a:pt x="24418" y="18681"/>
                  </a:cubicBezTo>
                  <a:cubicBezTo>
                    <a:pt x="24618" y="23518"/>
                    <a:pt x="24652" y="28388"/>
                    <a:pt x="24719" y="33258"/>
                  </a:cubicBezTo>
                  <a:lnTo>
                    <a:pt x="24719" y="33425"/>
                  </a:lnTo>
                  <a:lnTo>
                    <a:pt x="25686" y="33425"/>
                  </a:lnTo>
                  <a:lnTo>
                    <a:pt x="25686" y="29855"/>
                  </a:lnTo>
                  <a:cubicBezTo>
                    <a:pt x="25686" y="27687"/>
                    <a:pt x="25753" y="25552"/>
                    <a:pt x="25686" y="23417"/>
                  </a:cubicBezTo>
                  <a:cubicBezTo>
                    <a:pt x="25452" y="17680"/>
                    <a:pt x="25186" y="11943"/>
                    <a:pt x="24919" y="6205"/>
                  </a:cubicBezTo>
                  <a:cubicBezTo>
                    <a:pt x="24885" y="5438"/>
                    <a:pt x="24752" y="4704"/>
                    <a:pt x="24618" y="3970"/>
                  </a:cubicBezTo>
                  <a:cubicBezTo>
                    <a:pt x="24518" y="3403"/>
                    <a:pt x="24151" y="2703"/>
                    <a:pt x="24318" y="2302"/>
                  </a:cubicBezTo>
                  <a:cubicBezTo>
                    <a:pt x="24685" y="1535"/>
                    <a:pt x="25352" y="935"/>
                    <a:pt x="25919" y="301"/>
                  </a:cubicBezTo>
                  <a:lnTo>
                    <a:pt x="25286" y="67"/>
                  </a:lnTo>
                  <a:cubicBezTo>
                    <a:pt x="24785" y="534"/>
                    <a:pt x="24285" y="1001"/>
                    <a:pt x="23751" y="1502"/>
                  </a:cubicBezTo>
                  <a:cubicBezTo>
                    <a:pt x="22217" y="619"/>
                    <a:pt x="20605" y="432"/>
                    <a:pt x="18967" y="432"/>
                  </a:cubicBezTo>
                  <a:cubicBezTo>
                    <a:pt x="17756" y="432"/>
                    <a:pt x="16531" y="534"/>
                    <a:pt x="15312" y="534"/>
                  </a:cubicBezTo>
                  <a:cubicBezTo>
                    <a:pt x="15065" y="537"/>
                    <a:pt x="14817" y="539"/>
                    <a:pt x="14570" y="539"/>
                  </a:cubicBezTo>
                  <a:cubicBezTo>
                    <a:pt x="12601" y="539"/>
                    <a:pt x="10632" y="452"/>
                    <a:pt x="8664" y="452"/>
                  </a:cubicBezTo>
                  <a:cubicBezTo>
                    <a:pt x="8211" y="452"/>
                    <a:pt x="7759" y="456"/>
                    <a:pt x="7306" y="468"/>
                  </a:cubicBezTo>
                  <a:cubicBezTo>
                    <a:pt x="5605" y="534"/>
                    <a:pt x="3904" y="901"/>
                    <a:pt x="1802" y="1168"/>
                  </a:cubicBezTo>
                  <a:cubicBezTo>
                    <a:pt x="1535" y="901"/>
                    <a:pt x="1102" y="534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9" name="Google Shape;484;p23"/>
            <p:cNvSpPr/>
            <p:nvPr/>
          </p:nvSpPr>
          <p:spPr>
            <a:xfrm>
              <a:off x="4392720" y="3049200"/>
              <a:ext cx="352440" cy="433800"/>
            </a:xfrm>
            <a:custGeom>
              <a:avLst/>
              <a:gdLst>
                <a:gd name="textAreaLeft" fmla="*/ 0 w 352440"/>
                <a:gd name="textAreaRight" fmla="*/ 352800 w 352440"/>
                <a:gd name="textAreaTop" fmla="*/ 0 h 433800"/>
                <a:gd name="textAreaBottom" fmla="*/ 434160 h 433800"/>
              </a:gdLst>
              <a:ahLst/>
              <a:rect l="textAreaLeft" t="textAreaTop" r="textAreaRight" b="textAreaBottom"/>
              <a:pathLst>
                <a:path w="31157" h="38320">
                  <a:moveTo>
                    <a:pt x="17863" y="0"/>
                  </a:moveTo>
                  <a:cubicBezTo>
                    <a:pt x="15512" y="0"/>
                    <a:pt x="13160" y="9"/>
                    <a:pt x="10808" y="25"/>
                  </a:cubicBezTo>
                  <a:cubicBezTo>
                    <a:pt x="8040" y="59"/>
                    <a:pt x="5238" y="159"/>
                    <a:pt x="2469" y="259"/>
                  </a:cubicBezTo>
                  <a:cubicBezTo>
                    <a:pt x="1635" y="259"/>
                    <a:pt x="1168" y="626"/>
                    <a:pt x="1135" y="1560"/>
                  </a:cubicBezTo>
                  <a:cubicBezTo>
                    <a:pt x="768" y="13235"/>
                    <a:pt x="401" y="24910"/>
                    <a:pt x="34" y="36585"/>
                  </a:cubicBezTo>
                  <a:cubicBezTo>
                    <a:pt x="1" y="37085"/>
                    <a:pt x="34" y="37552"/>
                    <a:pt x="34" y="38219"/>
                  </a:cubicBezTo>
                  <a:lnTo>
                    <a:pt x="601" y="38219"/>
                  </a:lnTo>
                  <a:cubicBezTo>
                    <a:pt x="1101" y="26411"/>
                    <a:pt x="1635" y="14569"/>
                    <a:pt x="2169" y="2761"/>
                  </a:cubicBezTo>
                  <a:cubicBezTo>
                    <a:pt x="2336" y="2727"/>
                    <a:pt x="2469" y="2727"/>
                    <a:pt x="2636" y="2694"/>
                  </a:cubicBezTo>
                  <a:lnTo>
                    <a:pt x="3203" y="2294"/>
                  </a:lnTo>
                  <a:cubicBezTo>
                    <a:pt x="2869" y="1993"/>
                    <a:pt x="2502" y="1660"/>
                    <a:pt x="2102" y="1293"/>
                  </a:cubicBezTo>
                  <a:lnTo>
                    <a:pt x="28654" y="1293"/>
                  </a:lnTo>
                  <a:lnTo>
                    <a:pt x="28821" y="1560"/>
                  </a:lnTo>
                  <a:cubicBezTo>
                    <a:pt x="28521" y="1827"/>
                    <a:pt x="28221" y="2094"/>
                    <a:pt x="27921" y="2360"/>
                  </a:cubicBezTo>
                  <a:lnTo>
                    <a:pt x="28554" y="2594"/>
                  </a:lnTo>
                  <a:cubicBezTo>
                    <a:pt x="28688" y="2627"/>
                    <a:pt x="28855" y="2661"/>
                    <a:pt x="28988" y="2694"/>
                  </a:cubicBezTo>
                  <a:cubicBezTo>
                    <a:pt x="29522" y="14536"/>
                    <a:pt x="30055" y="26378"/>
                    <a:pt x="30589" y="38319"/>
                  </a:cubicBezTo>
                  <a:lnTo>
                    <a:pt x="31156" y="38319"/>
                  </a:lnTo>
                  <a:cubicBezTo>
                    <a:pt x="31156" y="37586"/>
                    <a:pt x="31156" y="36985"/>
                    <a:pt x="31156" y="36385"/>
                  </a:cubicBezTo>
                  <a:cubicBezTo>
                    <a:pt x="30889" y="27412"/>
                    <a:pt x="30689" y="18439"/>
                    <a:pt x="30422" y="9465"/>
                  </a:cubicBezTo>
                  <a:cubicBezTo>
                    <a:pt x="30356" y="6830"/>
                    <a:pt x="30122" y="4228"/>
                    <a:pt x="30022" y="1593"/>
                  </a:cubicBezTo>
                  <a:cubicBezTo>
                    <a:pt x="29989" y="726"/>
                    <a:pt x="29622" y="326"/>
                    <a:pt x="28821" y="259"/>
                  </a:cubicBezTo>
                  <a:cubicBezTo>
                    <a:pt x="27520" y="159"/>
                    <a:pt x="26219" y="25"/>
                    <a:pt x="24918" y="25"/>
                  </a:cubicBezTo>
                  <a:cubicBezTo>
                    <a:pt x="22567" y="9"/>
                    <a:pt x="20215" y="0"/>
                    <a:pt x="1786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0" name="Google Shape;485;p23"/>
            <p:cNvSpPr/>
            <p:nvPr/>
          </p:nvSpPr>
          <p:spPr>
            <a:xfrm>
              <a:off x="4377600" y="3564720"/>
              <a:ext cx="203400" cy="71640"/>
            </a:xfrm>
            <a:custGeom>
              <a:avLst/>
              <a:gdLst>
                <a:gd name="textAreaLeft" fmla="*/ 0 w 203400"/>
                <a:gd name="textAreaRight" fmla="*/ 203760 w 20340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17980" h="6362">
                  <a:moveTo>
                    <a:pt x="10375" y="902"/>
                  </a:moveTo>
                  <a:cubicBezTo>
                    <a:pt x="10957" y="902"/>
                    <a:pt x="11537" y="922"/>
                    <a:pt x="12109" y="968"/>
                  </a:cubicBezTo>
                  <a:cubicBezTo>
                    <a:pt x="13844" y="1068"/>
                    <a:pt x="15511" y="1768"/>
                    <a:pt x="17379" y="2235"/>
                  </a:cubicBezTo>
                  <a:cubicBezTo>
                    <a:pt x="16679" y="3803"/>
                    <a:pt x="15878" y="4503"/>
                    <a:pt x="14577" y="4604"/>
                  </a:cubicBezTo>
                  <a:cubicBezTo>
                    <a:pt x="11609" y="4804"/>
                    <a:pt x="8640" y="5137"/>
                    <a:pt x="5638" y="5237"/>
                  </a:cubicBezTo>
                  <a:cubicBezTo>
                    <a:pt x="5504" y="5244"/>
                    <a:pt x="5369" y="5248"/>
                    <a:pt x="5234" y="5248"/>
                  </a:cubicBezTo>
                  <a:cubicBezTo>
                    <a:pt x="4089" y="5248"/>
                    <a:pt x="2902" y="5009"/>
                    <a:pt x="1768" y="4770"/>
                  </a:cubicBezTo>
                  <a:cubicBezTo>
                    <a:pt x="1301" y="4704"/>
                    <a:pt x="567" y="4237"/>
                    <a:pt x="601" y="4036"/>
                  </a:cubicBezTo>
                  <a:cubicBezTo>
                    <a:pt x="701" y="3536"/>
                    <a:pt x="1001" y="2802"/>
                    <a:pt x="1435" y="2635"/>
                  </a:cubicBezTo>
                  <a:cubicBezTo>
                    <a:pt x="2802" y="2035"/>
                    <a:pt x="4237" y="1468"/>
                    <a:pt x="5704" y="1268"/>
                  </a:cubicBezTo>
                  <a:cubicBezTo>
                    <a:pt x="7234" y="1049"/>
                    <a:pt x="8816" y="902"/>
                    <a:pt x="10375" y="902"/>
                  </a:cubicBezTo>
                  <a:close/>
                  <a:moveTo>
                    <a:pt x="9107" y="0"/>
                  </a:moveTo>
                  <a:cubicBezTo>
                    <a:pt x="9107" y="67"/>
                    <a:pt x="9074" y="134"/>
                    <a:pt x="9074" y="200"/>
                  </a:cubicBezTo>
                  <a:lnTo>
                    <a:pt x="8340" y="200"/>
                  </a:lnTo>
                  <a:cubicBezTo>
                    <a:pt x="7930" y="189"/>
                    <a:pt x="7520" y="180"/>
                    <a:pt x="7111" y="180"/>
                  </a:cubicBezTo>
                  <a:cubicBezTo>
                    <a:pt x="5087" y="180"/>
                    <a:pt x="3094" y="408"/>
                    <a:pt x="1401" y="1768"/>
                  </a:cubicBezTo>
                  <a:cubicBezTo>
                    <a:pt x="734" y="2302"/>
                    <a:pt x="67" y="3336"/>
                    <a:pt x="34" y="4170"/>
                  </a:cubicBezTo>
                  <a:cubicBezTo>
                    <a:pt x="0" y="5204"/>
                    <a:pt x="1135" y="5638"/>
                    <a:pt x="2135" y="5738"/>
                  </a:cubicBezTo>
                  <a:cubicBezTo>
                    <a:pt x="4137" y="5971"/>
                    <a:pt x="6171" y="6238"/>
                    <a:pt x="8173" y="6338"/>
                  </a:cubicBezTo>
                  <a:cubicBezTo>
                    <a:pt x="8493" y="6354"/>
                    <a:pt x="8812" y="6361"/>
                    <a:pt x="9130" y="6361"/>
                  </a:cubicBezTo>
                  <a:cubicBezTo>
                    <a:pt x="11558" y="6361"/>
                    <a:pt x="13907" y="5903"/>
                    <a:pt x="16179" y="4870"/>
                  </a:cubicBezTo>
                  <a:cubicBezTo>
                    <a:pt x="17246" y="4403"/>
                    <a:pt x="17913" y="3503"/>
                    <a:pt x="17947" y="2635"/>
                  </a:cubicBezTo>
                  <a:cubicBezTo>
                    <a:pt x="17980" y="1668"/>
                    <a:pt x="16879" y="1134"/>
                    <a:pt x="15912" y="968"/>
                  </a:cubicBezTo>
                  <a:cubicBezTo>
                    <a:pt x="13643" y="601"/>
                    <a:pt x="11375" y="300"/>
                    <a:pt x="910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1" name="Google Shape;486;p23"/>
            <p:cNvSpPr/>
            <p:nvPr/>
          </p:nvSpPr>
          <p:spPr>
            <a:xfrm>
              <a:off x="4335480" y="2246760"/>
              <a:ext cx="520200" cy="179640"/>
            </a:xfrm>
            <a:custGeom>
              <a:avLst/>
              <a:gdLst>
                <a:gd name="textAreaLeft" fmla="*/ 0 w 520200"/>
                <a:gd name="textAreaRight" fmla="*/ 520560 w 520200"/>
                <a:gd name="textAreaTop" fmla="*/ 0 h 179640"/>
                <a:gd name="textAreaBottom" fmla="*/ 180000 h 179640"/>
              </a:gdLst>
              <a:ahLst/>
              <a:rect l="textAreaLeft" t="textAreaTop" r="textAreaRight" b="textAreaBottom"/>
              <a:pathLst>
                <a:path w="45967" h="15875">
                  <a:moveTo>
                    <a:pt x="20686" y="0"/>
                  </a:moveTo>
                  <a:cubicBezTo>
                    <a:pt x="19470" y="0"/>
                    <a:pt x="18254" y="359"/>
                    <a:pt x="17046" y="1064"/>
                  </a:cubicBezTo>
                  <a:cubicBezTo>
                    <a:pt x="15445" y="1964"/>
                    <a:pt x="13877" y="2898"/>
                    <a:pt x="12309" y="3899"/>
                  </a:cubicBezTo>
                  <a:cubicBezTo>
                    <a:pt x="8206" y="6468"/>
                    <a:pt x="4170" y="9170"/>
                    <a:pt x="0" y="11671"/>
                  </a:cubicBezTo>
                  <a:lnTo>
                    <a:pt x="501" y="12505"/>
                  </a:lnTo>
                  <a:cubicBezTo>
                    <a:pt x="1668" y="11838"/>
                    <a:pt x="2802" y="11138"/>
                    <a:pt x="3970" y="10437"/>
                  </a:cubicBezTo>
                  <a:cubicBezTo>
                    <a:pt x="8406" y="7769"/>
                    <a:pt x="12810" y="5067"/>
                    <a:pt x="17213" y="2365"/>
                  </a:cubicBezTo>
                  <a:cubicBezTo>
                    <a:pt x="18380" y="1647"/>
                    <a:pt x="19523" y="1289"/>
                    <a:pt x="20661" y="1289"/>
                  </a:cubicBezTo>
                  <a:cubicBezTo>
                    <a:pt x="21799" y="1289"/>
                    <a:pt x="22933" y="1647"/>
                    <a:pt x="24084" y="2365"/>
                  </a:cubicBezTo>
                  <a:cubicBezTo>
                    <a:pt x="30756" y="6468"/>
                    <a:pt x="37460" y="10571"/>
                    <a:pt x="44132" y="14673"/>
                  </a:cubicBezTo>
                  <a:cubicBezTo>
                    <a:pt x="44632" y="15007"/>
                    <a:pt x="45133" y="15307"/>
                    <a:pt x="45967" y="15874"/>
                  </a:cubicBezTo>
                  <a:lnTo>
                    <a:pt x="45967" y="10904"/>
                  </a:lnTo>
                  <a:lnTo>
                    <a:pt x="44966" y="10904"/>
                  </a:lnTo>
                  <a:lnTo>
                    <a:pt x="44966" y="13840"/>
                  </a:lnTo>
                  <a:cubicBezTo>
                    <a:pt x="44699" y="13706"/>
                    <a:pt x="44465" y="13606"/>
                    <a:pt x="44265" y="13506"/>
                  </a:cubicBezTo>
                  <a:cubicBezTo>
                    <a:pt x="40329" y="11038"/>
                    <a:pt x="36360" y="8569"/>
                    <a:pt x="32424" y="6101"/>
                  </a:cubicBezTo>
                  <a:cubicBezTo>
                    <a:pt x="29722" y="4433"/>
                    <a:pt x="27020" y="2698"/>
                    <a:pt x="24284" y="1064"/>
                  </a:cubicBezTo>
                  <a:cubicBezTo>
                    <a:pt x="23091" y="351"/>
                    <a:pt x="21889" y="0"/>
                    <a:pt x="2068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2" name="Google Shape;487;p23"/>
            <p:cNvSpPr/>
            <p:nvPr/>
          </p:nvSpPr>
          <p:spPr>
            <a:xfrm>
              <a:off x="3822840" y="2378880"/>
              <a:ext cx="518040" cy="343080"/>
            </a:xfrm>
            <a:custGeom>
              <a:avLst/>
              <a:gdLst>
                <a:gd name="textAreaLeft" fmla="*/ 0 w 518040"/>
                <a:gd name="textAreaRight" fmla="*/ 518400 w 518040"/>
                <a:gd name="textAreaTop" fmla="*/ 0 h 343080"/>
                <a:gd name="textAreaBottom" fmla="*/ 343440 h 343080"/>
              </a:gdLst>
              <a:ahLst/>
              <a:rect l="textAreaLeft" t="textAreaTop" r="textAreaRight" b="textAreaBottom"/>
              <a:pathLst>
                <a:path w="45767" h="30322">
                  <a:moveTo>
                    <a:pt x="45266" y="0"/>
                  </a:moveTo>
                  <a:cubicBezTo>
                    <a:pt x="40496" y="2869"/>
                    <a:pt x="35559" y="5504"/>
                    <a:pt x="30756" y="8306"/>
                  </a:cubicBezTo>
                  <a:cubicBezTo>
                    <a:pt x="23417" y="12643"/>
                    <a:pt x="16079" y="17013"/>
                    <a:pt x="8807" y="21482"/>
                  </a:cubicBezTo>
                  <a:cubicBezTo>
                    <a:pt x="6305" y="23017"/>
                    <a:pt x="3904" y="24751"/>
                    <a:pt x="1569" y="26553"/>
                  </a:cubicBezTo>
                  <a:cubicBezTo>
                    <a:pt x="1" y="27787"/>
                    <a:pt x="368" y="29421"/>
                    <a:pt x="2302" y="30055"/>
                  </a:cubicBezTo>
                  <a:cubicBezTo>
                    <a:pt x="2636" y="30155"/>
                    <a:pt x="2970" y="30255"/>
                    <a:pt x="3303" y="30322"/>
                  </a:cubicBezTo>
                  <a:lnTo>
                    <a:pt x="3537" y="29255"/>
                  </a:lnTo>
                  <a:cubicBezTo>
                    <a:pt x="2970" y="29121"/>
                    <a:pt x="2436" y="28821"/>
                    <a:pt x="2069" y="28020"/>
                  </a:cubicBezTo>
                  <a:cubicBezTo>
                    <a:pt x="2736" y="27453"/>
                    <a:pt x="3403" y="26719"/>
                    <a:pt x="4237" y="26186"/>
                  </a:cubicBezTo>
                  <a:cubicBezTo>
                    <a:pt x="7439" y="24118"/>
                    <a:pt x="10708" y="22150"/>
                    <a:pt x="13977" y="20148"/>
                  </a:cubicBezTo>
                  <a:cubicBezTo>
                    <a:pt x="19648" y="16646"/>
                    <a:pt x="25285" y="13143"/>
                    <a:pt x="30990" y="9707"/>
                  </a:cubicBezTo>
                  <a:cubicBezTo>
                    <a:pt x="35893" y="6738"/>
                    <a:pt x="40830" y="3803"/>
                    <a:pt x="45767" y="834"/>
                  </a:cubicBezTo>
                  <a:lnTo>
                    <a:pt x="452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3" name="Google Shape;488;p23"/>
            <p:cNvSpPr/>
            <p:nvPr/>
          </p:nvSpPr>
          <p:spPr>
            <a:xfrm>
              <a:off x="4282200" y="3645000"/>
              <a:ext cx="129240" cy="4284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1442" h="3802">
                  <a:moveTo>
                    <a:pt x="6915" y="596"/>
                  </a:moveTo>
                  <a:cubicBezTo>
                    <a:pt x="8661" y="596"/>
                    <a:pt x="10175" y="890"/>
                    <a:pt x="10741" y="1499"/>
                  </a:cubicBezTo>
                  <a:cubicBezTo>
                    <a:pt x="9793" y="2448"/>
                    <a:pt x="7508" y="2964"/>
                    <a:pt x="5204" y="2964"/>
                  </a:cubicBezTo>
                  <a:cubicBezTo>
                    <a:pt x="3455" y="2964"/>
                    <a:pt x="1695" y="2667"/>
                    <a:pt x="500" y="2033"/>
                  </a:cubicBezTo>
                  <a:cubicBezTo>
                    <a:pt x="1989" y="1091"/>
                    <a:pt x="4648" y="596"/>
                    <a:pt x="6915" y="596"/>
                  </a:cubicBezTo>
                  <a:close/>
                  <a:moveTo>
                    <a:pt x="6990" y="1"/>
                  </a:moveTo>
                  <a:cubicBezTo>
                    <a:pt x="4931" y="1"/>
                    <a:pt x="2902" y="429"/>
                    <a:pt x="901" y="1132"/>
                  </a:cubicBezTo>
                  <a:cubicBezTo>
                    <a:pt x="534" y="1266"/>
                    <a:pt x="300" y="1766"/>
                    <a:pt x="0" y="2066"/>
                  </a:cubicBezTo>
                  <a:cubicBezTo>
                    <a:pt x="334" y="2367"/>
                    <a:pt x="667" y="2800"/>
                    <a:pt x="1034" y="2900"/>
                  </a:cubicBezTo>
                  <a:cubicBezTo>
                    <a:pt x="2635" y="3234"/>
                    <a:pt x="4236" y="3467"/>
                    <a:pt x="6071" y="3801"/>
                  </a:cubicBezTo>
                  <a:cubicBezTo>
                    <a:pt x="7405" y="3434"/>
                    <a:pt x="8940" y="3034"/>
                    <a:pt x="10441" y="2533"/>
                  </a:cubicBezTo>
                  <a:cubicBezTo>
                    <a:pt x="10841" y="2367"/>
                    <a:pt x="11442" y="1700"/>
                    <a:pt x="11375" y="1566"/>
                  </a:cubicBezTo>
                  <a:cubicBezTo>
                    <a:pt x="11141" y="1066"/>
                    <a:pt x="10708" y="465"/>
                    <a:pt x="10207" y="365"/>
                  </a:cubicBezTo>
                  <a:cubicBezTo>
                    <a:pt x="9127" y="115"/>
                    <a:pt x="8055" y="1"/>
                    <a:pt x="69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4" name="Google Shape;489;p23"/>
            <p:cNvSpPr/>
            <p:nvPr/>
          </p:nvSpPr>
          <p:spPr>
            <a:xfrm>
              <a:off x="4210200" y="3505320"/>
              <a:ext cx="718560" cy="225000"/>
            </a:xfrm>
            <a:custGeom>
              <a:avLst/>
              <a:gdLst>
                <a:gd name="textAreaLeft" fmla="*/ 0 w 718560"/>
                <a:gd name="textAreaRight" fmla="*/ 718920 w 718560"/>
                <a:gd name="textAreaTop" fmla="*/ 0 h 225000"/>
                <a:gd name="textAreaBottom" fmla="*/ 225360 h 225000"/>
              </a:gdLst>
              <a:ahLst/>
              <a:rect l="textAreaLeft" t="textAreaTop" r="textAreaRight" b="textAreaBottom"/>
              <a:pathLst>
                <a:path w="63479" h="19901">
                  <a:moveTo>
                    <a:pt x="43965" y="0"/>
                  </a:moveTo>
                  <a:lnTo>
                    <a:pt x="43665" y="134"/>
                  </a:lnTo>
                  <a:cubicBezTo>
                    <a:pt x="43731" y="300"/>
                    <a:pt x="43798" y="467"/>
                    <a:pt x="43831" y="667"/>
                  </a:cubicBezTo>
                  <a:cubicBezTo>
                    <a:pt x="44265" y="2335"/>
                    <a:pt x="45466" y="3469"/>
                    <a:pt x="46867" y="4403"/>
                  </a:cubicBezTo>
                  <a:cubicBezTo>
                    <a:pt x="48568" y="5571"/>
                    <a:pt x="50403" y="6572"/>
                    <a:pt x="52104" y="7739"/>
                  </a:cubicBezTo>
                  <a:cubicBezTo>
                    <a:pt x="55173" y="9807"/>
                    <a:pt x="58208" y="11909"/>
                    <a:pt x="61177" y="14110"/>
                  </a:cubicBezTo>
                  <a:cubicBezTo>
                    <a:pt x="62645" y="15178"/>
                    <a:pt x="62545" y="16078"/>
                    <a:pt x="60844" y="16812"/>
                  </a:cubicBezTo>
                  <a:cubicBezTo>
                    <a:pt x="59543" y="17346"/>
                    <a:pt x="58142" y="17713"/>
                    <a:pt x="56741" y="17880"/>
                  </a:cubicBezTo>
                  <a:cubicBezTo>
                    <a:pt x="53839" y="18146"/>
                    <a:pt x="50937" y="18247"/>
                    <a:pt x="48034" y="18447"/>
                  </a:cubicBezTo>
                  <a:cubicBezTo>
                    <a:pt x="48034" y="18513"/>
                    <a:pt x="48034" y="18547"/>
                    <a:pt x="48034" y="18613"/>
                  </a:cubicBezTo>
                  <a:cubicBezTo>
                    <a:pt x="42608" y="18613"/>
                    <a:pt x="37182" y="18658"/>
                    <a:pt x="31756" y="18658"/>
                  </a:cubicBezTo>
                  <a:cubicBezTo>
                    <a:pt x="29043" y="18658"/>
                    <a:pt x="26330" y="18647"/>
                    <a:pt x="23617" y="18613"/>
                  </a:cubicBezTo>
                  <a:cubicBezTo>
                    <a:pt x="18080" y="18513"/>
                    <a:pt x="12542" y="18213"/>
                    <a:pt x="7039" y="17880"/>
                  </a:cubicBezTo>
                  <a:cubicBezTo>
                    <a:pt x="5504" y="17780"/>
                    <a:pt x="3970" y="17379"/>
                    <a:pt x="2569" y="16812"/>
                  </a:cubicBezTo>
                  <a:cubicBezTo>
                    <a:pt x="834" y="16112"/>
                    <a:pt x="734" y="15211"/>
                    <a:pt x="2202" y="14110"/>
                  </a:cubicBezTo>
                  <a:cubicBezTo>
                    <a:pt x="5104" y="11975"/>
                    <a:pt x="8073" y="9907"/>
                    <a:pt x="11075" y="7872"/>
                  </a:cubicBezTo>
                  <a:cubicBezTo>
                    <a:pt x="12643" y="6805"/>
                    <a:pt x="14344" y="5871"/>
                    <a:pt x="15945" y="4837"/>
                  </a:cubicBezTo>
                  <a:cubicBezTo>
                    <a:pt x="17713" y="3703"/>
                    <a:pt x="19214" y="2268"/>
                    <a:pt x="19781" y="134"/>
                  </a:cubicBezTo>
                  <a:lnTo>
                    <a:pt x="19447" y="34"/>
                  </a:lnTo>
                  <a:cubicBezTo>
                    <a:pt x="18580" y="1034"/>
                    <a:pt x="17846" y="2202"/>
                    <a:pt x="16846" y="3036"/>
                  </a:cubicBezTo>
                  <a:cubicBezTo>
                    <a:pt x="15445" y="4170"/>
                    <a:pt x="13843" y="5104"/>
                    <a:pt x="12309" y="6105"/>
                  </a:cubicBezTo>
                  <a:cubicBezTo>
                    <a:pt x="9674" y="7839"/>
                    <a:pt x="6972" y="9474"/>
                    <a:pt x="4370" y="11242"/>
                  </a:cubicBezTo>
                  <a:cubicBezTo>
                    <a:pt x="3269" y="12009"/>
                    <a:pt x="2268" y="12943"/>
                    <a:pt x="1301" y="13877"/>
                  </a:cubicBezTo>
                  <a:cubicBezTo>
                    <a:pt x="34" y="15078"/>
                    <a:pt x="0" y="16145"/>
                    <a:pt x="1401" y="17179"/>
                  </a:cubicBezTo>
                  <a:cubicBezTo>
                    <a:pt x="2435" y="17913"/>
                    <a:pt x="3669" y="18647"/>
                    <a:pt x="4904" y="18814"/>
                  </a:cubicBezTo>
                  <a:cubicBezTo>
                    <a:pt x="8039" y="19247"/>
                    <a:pt x="11242" y="19514"/>
                    <a:pt x="14410" y="19581"/>
                  </a:cubicBezTo>
                  <a:cubicBezTo>
                    <a:pt x="20181" y="19748"/>
                    <a:pt x="25952" y="19781"/>
                    <a:pt x="31723" y="19848"/>
                  </a:cubicBezTo>
                  <a:cubicBezTo>
                    <a:pt x="33567" y="19868"/>
                    <a:pt x="35412" y="19901"/>
                    <a:pt x="37249" y="19901"/>
                  </a:cubicBezTo>
                  <a:cubicBezTo>
                    <a:pt x="38435" y="19901"/>
                    <a:pt x="39618" y="19887"/>
                    <a:pt x="40796" y="19848"/>
                  </a:cubicBezTo>
                  <a:cubicBezTo>
                    <a:pt x="45966" y="19681"/>
                    <a:pt x="51170" y="19381"/>
                    <a:pt x="56340" y="19147"/>
                  </a:cubicBezTo>
                  <a:cubicBezTo>
                    <a:pt x="58175" y="19047"/>
                    <a:pt x="59943" y="18680"/>
                    <a:pt x="61511" y="17613"/>
                  </a:cubicBezTo>
                  <a:cubicBezTo>
                    <a:pt x="63345" y="16345"/>
                    <a:pt x="63479" y="15111"/>
                    <a:pt x="61878" y="13643"/>
                  </a:cubicBezTo>
                  <a:cubicBezTo>
                    <a:pt x="61778" y="13543"/>
                    <a:pt x="61644" y="13443"/>
                    <a:pt x="61511" y="13343"/>
                  </a:cubicBezTo>
                  <a:cubicBezTo>
                    <a:pt x="58409" y="10574"/>
                    <a:pt x="54973" y="8273"/>
                    <a:pt x="51337" y="6238"/>
                  </a:cubicBezTo>
                  <a:cubicBezTo>
                    <a:pt x="49636" y="5271"/>
                    <a:pt x="48001" y="4203"/>
                    <a:pt x="46500" y="2969"/>
                  </a:cubicBezTo>
                  <a:cubicBezTo>
                    <a:pt x="45499" y="2168"/>
                    <a:pt x="44799" y="1001"/>
                    <a:pt x="4396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5" name="Google Shape;490;p23"/>
            <p:cNvSpPr/>
            <p:nvPr/>
          </p:nvSpPr>
          <p:spPr>
            <a:xfrm>
              <a:off x="4150800" y="3271320"/>
              <a:ext cx="99000" cy="70200"/>
            </a:xfrm>
            <a:custGeom>
              <a:avLst/>
              <a:gdLst>
                <a:gd name="textAreaLeft" fmla="*/ 0 w 99000"/>
                <a:gd name="textAreaRight" fmla="*/ 99360 w 99000"/>
                <a:gd name="textAreaTop" fmla="*/ 0 h 70200"/>
                <a:gd name="textAreaBottom" fmla="*/ 70560 h 70200"/>
              </a:gdLst>
              <a:ahLst/>
              <a:rect l="textAreaLeft" t="textAreaTop" r="textAreaRight" b="textAreaBottom"/>
              <a:pathLst>
                <a:path w="8774" h="6223">
                  <a:moveTo>
                    <a:pt x="168" y="0"/>
                  </a:moveTo>
                  <a:lnTo>
                    <a:pt x="1" y="500"/>
                  </a:lnTo>
                  <a:cubicBezTo>
                    <a:pt x="301" y="600"/>
                    <a:pt x="501" y="834"/>
                    <a:pt x="568" y="1334"/>
                  </a:cubicBezTo>
                  <a:cubicBezTo>
                    <a:pt x="637" y="1960"/>
                    <a:pt x="900" y="2183"/>
                    <a:pt x="1310" y="2183"/>
                  </a:cubicBezTo>
                  <a:cubicBezTo>
                    <a:pt x="1491" y="2183"/>
                    <a:pt x="1701" y="2140"/>
                    <a:pt x="1935" y="2068"/>
                  </a:cubicBezTo>
                  <a:cubicBezTo>
                    <a:pt x="2230" y="1967"/>
                    <a:pt x="2470" y="1914"/>
                    <a:pt x="2667" y="1914"/>
                  </a:cubicBezTo>
                  <a:cubicBezTo>
                    <a:pt x="3182" y="1914"/>
                    <a:pt x="3388" y="2281"/>
                    <a:pt x="3437" y="3102"/>
                  </a:cubicBezTo>
                  <a:cubicBezTo>
                    <a:pt x="3470" y="3703"/>
                    <a:pt x="3470" y="4270"/>
                    <a:pt x="3437" y="4870"/>
                  </a:cubicBezTo>
                  <a:cubicBezTo>
                    <a:pt x="3412" y="5433"/>
                    <a:pt x="3567" y="5781"/>
                    <a:pt x="3928" y="5781"/>
                  </a:cubicBezTo>
                  <a:cubicBezTo>
                    <a:pt x="4059" y="5781"/>
                    <a:pt x="4218" y="5735"/>
                    <a:pt x="4404" y="5637"/>
                  </a:cubicBezTo>
                  <a:cubicBezTo>
                    <a:pt x="4814" y="5432"/>
                    <a:pt x="5180" y="5331"/>
                    <a:pt x="5523" y="5331"/>
                  </a:cubicBezTo>
                  <a:cubicBezTo>
                    <a:pt x="6071" y="5331"/>
                    <a:pt x="6559" y="5591"/>
                    <a:pt x="7072" y="6104"/>
                  </a:cubicBezTo>
                  <a:cubicBezTo>
                    <a:pt x="7161" y="6193"/>
                    <a:pt x="7306" y="6223"/>
                    <a:pt x="7479" y="6223"/>
                  </a:cubicBezTo>
                  <a:cubicBezTo>
                    <a:pt x="7825" y="6223"/>
                    <a:pt x="8284" y="6104"/>
                    <a:pt x="8640" y="6104"/>
                  </a:cubicBezTo>
                  <a:cubicBezTo>
                    <a:pt x="8707" y="6004"/>
                    <a:pt x="8740" y="5904"/>
                    <a:pt x="8774" y="5804"/>
                  </a:cubicBezTo>
                  <a:lnTo>
                    <a:pt x="8774" y="5070"/>
                  </a:lnTo>
                  <a:lnTo>
                    <a:pt x="8006" y="5070"/>
                  </a:lnTo>
                  <a:cubicBezTo>
                    <a:pt x="7039" y="4637"/>
                    <a:pt x="6072" y="4236"/>
                    <a:pt x="5238" y="3869"/>
                  </a:cubicBezTo>
                  <a:cubicBezTo>
                    <a:pt x="4938" y="2969"/>
                    <a:pt x="4838" y="1835"/>
                    <a:pt x="4204" y="1101"/>
                  </a:cubicBezTo>
                  <a:cubicBezTo>
                    <a:pt x="3862" y="674"/>
                    <a:pt x="3390" y="492"/>
                    <a:pt x="2875" y="492"/>
                  </a:cubicBezTo>
                  <a:cubicBezTo>
                    <a:pt x="2385" y="492"/>
                    <a:pt x="1857" y="657"/>
                    <a:pt x="1368" y="934"/>
                  </a:cubicBezTo>
                  <a:cubicBezTo>
                    <a:pt x="935" y="467"/>
                    <a:pt x="568" y="167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6" name="Google Shape;491;p23"/>
            <p:cNvSpPr/>
            <p:nvPr/>
          </p:nvSpPr>
          <p:spPr>
            <a:xfrm>
              <a:off x="3859920" y="2707200"/>
              <a:ext cx="1420200" cy="790560"/>
            </a:xfrm>
            <a:custGeom>
              <a:avLst/>
              <a:gdLst>
                <a:gd name="textAreaLeft" fmla="*/ 0 w 1420200"/>
                <a:gd name="textAreaRight" fmla="*/ 1420560 w 1420200"/>
                <a:gd name="textAreaTop" fmla="*/ 0 h 790560"/>
                <a:gd name="textAreaBottom" fmla="*/ 790920 h 790560"/>
              </a:gdLst>
              <a:ahLst/>
              <a:rect l="textAreaLeft" t="textAreaTop" r="textAreaRight" b="textAreaBottom"/>
              <a:pathLst>
                <a:path w="125423" h="69836">
                  <a:moveTo>
                    <a:pt x="99726" y="1"/>
                  </a:moveTo>
                  <a:cubicBezTo>
                    <a:pt x="92183" y="1"/>
                    <a:pt x="84642" y="198"/>
                    <a:pt x="77088" y="767"/>
                  </a:cubicBezTo>
                  <a:cubicBezTo>
                    <a:pt x="73597" y="1009"/>
                    <a:pt x="70076" y="1106"/>
                    <a:pt x="66555" y="1106"/>
                  </a:cubicBezTo>
                  <a:cubicBezTo>
                    <a:pt x="64728" y="1106"/>
                    <a:pt x="62900" y="1079"/>
                    <a:pt x="61077" y="1034"/>
                  </a:cubicBezTo>
                  <a:cubicBezTo>
                    <a:pt x="52638" y="867"/>
                    <a:pt x="44198" y="267"/>
                    <a:pt x="35759" y="133"/>
                  </a:cubicBezTo>
                  <a:cubicBezTo>
                    <a:pt x="33382" y="85"/>
                    <a:pt x="31008" y="68"/>
                    <a:pt x="28636" y="68"/>
                  </a:cubicBezTo>
                  <a:cubicBezTo>
                    <a:pt x="22752" y="68"/>
                    <a:pt x="16880" y="176"/>
                    <a:pt x="11008" y="200"/>
                  </a:cubicBezTo>
                  <a:cubicBezTo>
                    <a:pt x="7739" y="233"/>
                    <a:pt x="4470" y="300"/>
                    <a:pt x="1201" y="300"/>
                  </a:cubicBezTo>
                  <a:cubicBezTo>
                    <a:pt x="1103" y="310"/>
                    <a:pt x="1006" y="314"/>
                    <a:pt x="909" y="314"/>
                  </a:cubicBezTo>
                  <a:cubicBezTo>
                    <a:pt x="675" y="314"/>
                    <a:pt x="446" y="290"/>
                    <a:pt x="234" y="267"/>
                  </a:cubicBezTo>
                  <a:lnTo>
                    <a:pt x="0" y="1334"/>
                  </a:lnTo>
                  <a:cubicBezTo>
                    <a:pt x="834" y="1501"/>
                    <a:pt x="1668" y="1601"/>
                    <a:pt x="2502" y="1668"/>
                  </a:cubicBezTo>
                  <a:cubicBezTo>
                    <a:pt x="3002" y="1710"/>
                    <a:pt x="3509" y="1723"/>
                    <a:pt x="4021" y="1723"/>
                  </a:cubicBezTo>
                  <a:cubicBezTo>
                    <a:pt x="4705" y="1723"/>
                    <a:pt x="5399" y="1701"/>
                    <a:pt x="6104" y="1701"/>
                  </a:cubicBezTo>
                  <a:cubicBezTo>
                    <a:pt x="6104" y="2868"/>
                    <a:pt x="6138" y="3836"/>
                    <a:pt x="6104" y="4770"/>
                  </a:cubicBezTo>
                  <a:cubicBezTo>
                    <a:pt x="5871" y="12375"/>
                    <a:pt x="5604" y="20014"/>
                    <a:pt x="5337" y="27620"/>
                  </a:cubicBezTo>
                  <a:cubicBezTo>
                    <a:pt x="5170" y="33224"/>
                    <a:pt x="5170" y="38861"/>
                    <a:pt x="4837" y="44465"/>
                  </a:cubicBezTo>
                  <a:cubicBezTo>
                    <a:pt x="4403" y="51870"/>
                    <a:pt x="4136" y="59276"/>
                    <a:pt x="4537" y="66681"/>
                  </a:cubicBezTo>
                  <a:cubicBezTo>
                    <a:pt x="4603" y="68215"/>
                    <a:pt x="4904" y="68716"/>
                    <a:pt x="6405" y="69016"/>
                  </a:cubicBezTo>
                  <a:cubicBezTo>
                    <a:pt x="7972" y="69349"/>
                    <a:pt x="9540" y="69616"/>
                    <a:pt x="11108" y="69716"/>
                  </a:cubicBezTo>
                  <a:cubicBezTo>
                    <a:pt x="11951" y="69759"/>
                    <a:pt x="12795" y="69771"/>
                    <a:pt x="13649" y="69771"/>
                  </a:cubicBezTo>
                  <a:cubicBezTo>
                    <a:pt x="14788" y="69771"/>
                    <a:pt x="15945" y="69750"/>
                    <a:pt x="17146" y="69750"/>
                  </a:cubicBezTo>
                  <a:lnTo>
                    <a:pt x="18080" y="69516"/>
                  </a:lnTo>
                  <a:cubicBezTo>
                    <a:pt x="17446" y="67782"/>
                    <a:pt x="16845" y="66014"/>
                    <a:pt x="16178" y="64146"/>
                  </a:cubicBezTo>
                  <a:lnTo>
                    <a:pt x="15745" y="64279"/>
                  </a:lnTo>
                  <a:cubicBezTo>
                    <a:pt x="16078" y="65613"/>
                    <a:pt x="16412" y="67014"/>
                    <a:pt x="16745" y="68415"/>
                  </a:cubicBezTo>
                  <a:cubicBezTo>
                    <a:pt x="15892" y="68498"/>
                    <a:pt x="15052" y="68536"/>
                    <a:pt x="14221" y="68536"/>
                  </a:cubicBezTo>
                  <a:cubicBezTo>
                    <a:pt x="11705" y="68536"/>
                    <a:pt x="9279" y="68191"/>
                    <a:pt x="6872" y="67715"/>
                  </a:cubicBezTo>
                  <a:cubicBezTo>
                    <a:pt x="6171" y="67581"/>
                    <a:pt x="5938" y="67181"/>
                    <a:pt x="5904" y="66447"/>
                  </a:cubicBezTo>
                  <a:cubicBezTo>
                    <a:pt x="5304" y="58842"/>
                    <a:pt x="5771" y="51236"/>
                    <a:pt x="6305" y="43631"/>
                  </a:cubicBezTo>
                  <a:cubicBezTo>
                    <a:pt x="6571" y="39395"/>
                    <a:pt x="6672" y="35125"/>
                    <a:pt x="6838" y="30855"/>
                  </a:cubicBezTo>
                  <a:cubicBezTo>
                    <a:pt x="7139" y="21382"/>
                    <a:pt x="7472" y="11875"/>
                    <a:pt x="7772" y="2401"/>
                  </a:cubicBezTo>
                  <a:cubicBezTo>
                    <a:pt x="7772" y="2235"/>
                    <a:pt x="7806" y="2101"/>
                    <a:pt x="7839" y="1868"/>
                  </a:cubicBezTo>
                  <a:cubicBezTo>
                    <a:pt x="8039" y="1834"/>
                    <a:pt x="8273" y="1734"/>
                    <a:pt x="8506" y="1734"/>
                  </a:cubicBezTo>
                  <a:cubicBezTo>
                    <a:pt x="20615" y="2001"/>
                    <a:pt x="32757" y="1968"/>
                    <a:pt x="44865" y="2602"/>
                  </a:cubicBezTo>
                  <a:cubicBezTo>
                    <a:pt x="51324" y="2920"/>
                    <a:pt x="57795" y="3144"/>
                    <a:pt x="64263" y="3144"/>
                  </a:cubicBezTo>
                  <a:cubicBezTo>
                    <a:pt x="67951" y="3144"/>
                    <a:pt x="71638" y="3071"/>
                    <a:pt x="75321" y="2902"/>
                  </a:cubicBezTo>
                  <a:cubicBezTo>
                    <a:pt x="81258" y="2635"/>
                    <a:pt x="87196" y="2101"/>
                    <a:pt x="93133" y="1968"/>
                  </a:cubicBezTo>
                  <a:cubicBezTo>
                    <a:pt x="100972" y="1768"/>
                    <a:pt x="108844" y="1801"/>
                    <a:pt x="116683" y="1734"/>
                  </a:cubicBezTo>
                  <a:cubicBezTo>
                    <a:pt x="116884" y="1734"/>
                    <a:pt x="117084" y="1768"/>
                    <a:pt x="117617" y="1801"/>
                  </a:cubicBezTo>
                  <a:cubicBezTo>
                    <a:pt x="117617" y="4036"/>
                    <a:pt x="117551" y="6271"/>
                    <a:pt x="117651" y="8472"/>
                  </a:cubicBezTo>
                  <a:cubicBezTo>
                    <a:pt x="118018" y="18546"/>
                    <a:pt x="118418" y="28620"/>
                    <a:pt x="118818" y="38694"/>
                  </a:cubicBezTo>
                  <a:cubicBezTo>
                    <a:pt x="119085" y="46133"/>
                    <a:pt x="119352" y="53538"/>
                    <a:pt x="119552" y="60943"/>
                  </a:cubicBezTo>
                  <a:cubicBezTo>
                    <a:pt x="119619" y="62778"/>
                    <a:pt x="119352" y="64613"/>
                    <a:pt x="119352" y="66447"/>
                  </a:cubicBezTo>
                  <a:cubicBezTo>
                    <a:pt x="119319" y="67215"/>
                    <a:pt x="119018" y="67615"/>
                    <a:pt x="118285" y="67748"/>
                  </a:cubicBezTo>
                  <a:cubicBezTo>
                    <a:pt x="115908" y="68199"/>
                    <a:pt x="113512" y="68536"/>
                    <a:pt x="111014" y="68536"/>
                  </a:cubicBezTo>
                  <a:cubicBezTo>
                    <a:pt x="110181" y="68536"/>
                    <a:pt x="109337" y="68499"/>
                    <a:pt x="108478" y="68415"/>
                  </a:cubicBezTo>
                  <a:cubicBezTo>
                    <a:pt x="108744" y="67315"/>
                    <a:pt x="109011" y="66214"/>
                    <a:pt x="109278" y="65146"/>
                  </a:cubicBezTo>
                  <a:lnTo>
                    <a:pt x="108744" y="65013"/>
                  </a:lnTo>
                  <a:cubicBezTo>
                    <a:pt x="108244" y="66414"/>
                    <a:pt x="107777" y="67748"/>
                    <a:pt x="107310" y="69049"/>
                  </a:cubicBezTo>
                  <a:lnTo>
                    <a:pt x="108177" y="69349"/>
                  </a:lnTo>
                  <a:cubicBezTo>
                    <a:pt x="108444" y="69416"/>
                    <a:pt x="108644" y="69416"/>
                    <a:pt x="108844" y="69449"/>
                  </a:cubicBezTo>
                  <a:cubicBezTo>
                    <a:pt x="109996" y="69726"/>
                    <a:pt x="111144" y="69835"/>
                    <a:pt x="112290" y="69835"/>
                  </a:cubicBezTo>
                  <a:cubicBezTo>
                    <a:pt x="114461" y="69835"/>
                    <a:pt x="116623" y="69442"/>
                    <a:pt x="118785" y="69049"/>
                  </a:cubicBezTo>
                  <a:cubicBezTo>
                    <a:pt x="119819" y="68849"/>
                    <a:pt x="120653" y="68382"/>
                    <a:pt x="120686" y="67114"/>
                  </a:cubicBezTo>
                  <a:cubicBezTo>
                    <a:pt x="120753" y="63312"/>
                    <a:pt x="121053" y="59509"/>
                    <a:pt x="120953" y="55740"/>
                  </a:cubicBezTo>
                  <a:cubicBezTo>
                    <a:pt x="120753" y="47400"/>
                    <a:pt x="120319" y="39094"/>
                    <a:pt x="120019" y="30755"/>
                  </a:cubicBezTo>
                  <a:cubicBezTo>
                    <a:pt x="119786" y="25184"/>
                    <a:pt x="119519" y="19614"/>
                    <a:pt x="119385" y="14043"/>
                  </a:cubicBezTo>
                  <a:cubicBezTo>
                    <a:pt x="119285" y="10007"/>
                    <a:pt x="119352" y="6004"/>
                    <a:pt x="119352" y="1801"/>
                  </a:cubicBezTo>
                  <a:lnTo>
                    <a:pt x="119319" y="1801"/>
                  </a:lnTo>
                  <a:cubicBezTo>
                    <a:pt x="119319" y="1801"/>
                    <a:pt x="119352" y="1801"/>
                    <a:pt x="119352" y="1768"/>
                  </a:cubicBezTo>
                  <a:lnTo>
                    <a:pt x="119352" y="1801"/>
                  </a:lnTo>
                  <a:cubicBezTo>
                    <a:pt x="120553" y="1768"/>
                    <a:pt x="121754" y="1801"/>
                    <a:pt x="122921" y="1668"/>
                  </a:cubicBezTo>
                  <a:cubicBezTo>
                    <a:pt x="123755" y="1568"/>
                    <a:pt x="124589" y="1467"/>
                    <a:pt x="125423" y="1267"/>
                  </a:cubicBezTo>
                  <a:lnTo>
                    <a:pt x="125156" y="200"/>
                  </a:lnTo>
                  <a:cubicBezTo>
                    <a:pt x="124823" y="300"/>
                    <a:pt x="124456" y="300"/>
                    <a:pt x="124089" y="300"/>
                  </a:cubicBezTo>
                  <a:cubicBezTo>
                    <a:pt x="120820" y="300"/>
                    <a:pt x="117551" y="300"/>
                    <a:pt x="114282" y="200"/>
                  </a:cubicBezTo>
                  <a:cubicBezTo>
                    <a:pt x="109426" y="82"/>
                    <a:pt x="104576" y="1"/>
                    <a:pt x="9972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7" name="Google Shape;492;p23"/>
            <p:cNvSpPr/>
            <p:nvPr/>
          </p:nvSpPr>
          <p:spPr>
            <a:xfrm>
              <a:off x="4036680" y="2803680"/>
              <a:ext cx="266400" cy="3978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397800"/>
                <a:gd name="textAreaBottom" fmla="*/ 398160 h 397800"/>
              </a:gdLst>
              <a:ahLst/>
              <a:rect l="textAreaLeft" t="textAreaTop" r="textAreaRight" b="textAreaBottom"/>
              <a:pathLst>
                <a:path w="23551" h="35148">
                  <a:moveTo>
                    <a:pt x="10742" y="1659"/>
                  </a:moveTo>
                  <a:lnTo>
                    <a:pt x="10742" y="13000"/>
                  </a:lnTo>
                  <a:lnTo>
                    <a:pt x="1702" y="13000"/>
                  </a:lnTo>
                  <a:cubicBezTo>
                    <a:pt x="1702" y="10698"/>
                    <a:pt x="1669" y="8630"/>
                    <a:pt x="1735" y="6596"/>
                  </a:cubicBezTo>
                  <a:cubicBezTo>
                    <a:pt x="1735" y="6129"/>
                    <a:pt x="2036" y="5561"/>
                    <a:pt x="2369" y="5228"/>
                  </a:cubicBezTo>
                  <a:cubicBezTo>
                    <a:pt x="4638" y="2793"/>
                    <a:pt x="7540" y="1825"/>
                    <a:pt x="10742" y="1659"/>
                  </a:cubicBezTo>
                  <a:close/>
                  <a:moveTo>
                    <a:pt x="13811" y="1659"/>
                  </a:moveTo>
                  <a:cubicBezTo>
                    <a:pt x="15879" y="2126"/>
                    <a:pt x="18147" y="2259"/>
                    <a:pt x="19882" y="3827"/>
                  </a:cubicBezTo>
                  <a:cubicBezTo>
                    <a:pt x="20249" y="4160"/>
                    <a:pt x="20649" y="4594"/>
                    <a:pt x="20749" y="5061"/>
                  </a:cubicBezTo>
                  <a:cubicBezTo>
                    <a:pt x="21216" y="7630"/>
                    <a:pt x="21583" y="10231"/>
                    <a:pt x="22017" y="13067"/>
                  </a:cubicBezTo>
                  <a:lnTo>
                    <a:pt x="13811" y="13067"/>
                  </a:lnTo>
                  <a:lnTo>
                    <a:pt x="13811" y="1659"/>
                  </a:lnTo>
                  <a:close/>
                  <a:moveTo>
                    <a:pt x="12810" y="1625"/>
                  </a:moveTo>
                  <a:cubicBezTo>
                    <a:pt x="12810" y="5061"/>
                    <a:pt x="12810" y="8464"/>
                    <a:pt x="12810" y="11899"/>
                  </a:cubicBezTo>
                  <a:cubicBezTo>
                    <a:pt x="12810" y="13801"/>
                    <a:pt x="12810" y="13867"/>
                    <a:pt x="14678" y="13968"/>
                  </a:cubicBezTo>
                  <a:cubicBezTo>
                    <a:pt x="15779" y="14028"/>
                    <a:pt x="16880" y="14040"/>
                    <a:pt x="17980" y="14040"/>
                  </a:cubicBezTo>
                  <a:cubicBezTo>
                    <a:pt x="18714" y="14040"/>
                    <a:pt x="19448" y="14034"/>
                    <a:pt x="20182" y="14034"/>
                  </a:cubicBezTo>
                  <a:cubicBezTo>
                    <a:pt x="20245" y="14034"/>
                    <a:pt x="20306" y="14034"/>
                    <a:pt x="20364" y="14034"/>
                  </a:cubicBezTo>
                  <a:cubicBezTo>
                    <a:pt x="21883" y="14034"/>
                    <a:pt x="21883" y="14065"/>
                    <a:pt x="21883" y="15735"/>
                  </a:cubicBezTo>
                  <a:lnTo>
                    <a:pt x="21883" y="16870"/>
                  </a:lnTo>
                  <a:cubicBezTo>
                    <a:pt x="21016" y="16870"/>
                    <a:pt x="20163" y="16855"/>
                    <a:pt x="19316" y="16855"/>
                  </a:cubicBezTo>
                  <a:cubicBezTo>
                    <a:pt x="18892" y="16855"/>
                    <a:pt x="18470" y="16858"/>
                    <a:pt x="18047" y="16870"/>
                  </a:cubicBezTo>
                  <a:cubicBezTo>
                    <a:pt x="17247" y="16870"/>
                    <a:pt x="16435" y="16848"/>
                    <a:pt x="15619" y="16848"/>
                  </a:cubicBezTo>
                  <a:cubicBezTo>
                    <a:pt x="15007" y="16848"/>
                    <a:pt x="14392" y="16860"/>
                    <a:pt x="13777" y="16903"/>
                  </a:cubicBezTo>
                  <a:cubicBezTo>
                    <a:pt x="12810" y="17003"/>
                    <a:pt x="12877" y="17970"/>
                    <a:pt x="12877" y="18604"/>
                  </a:cubicBezTo>
                  <a:cubicBezTo>
                    <a:pt x="12843" y="20772"/>
                    <a:pt x="12910" y="22907"/>
                    <a:pt x="12910" y="25042"/>
                  </a:cubicBezTo>
                  <a:cubicBezTo>
                    <a:pt x="12943" y="27944"/>
                    <a:pt x="12943" y="30846"/>
                    <a:pt x="12943" y="33848"/>
                  </a:cubicBezTo>
                  <a:lnTo>
                    <a:pt x="10942" y="33848"/>
                  </a:lnTo>
                  <a:cubicBezTo>
                    <a:pt x="10942" y="31947"/>
                    <a:pt x="10909" y="30046"/>
                    <a:pt x="10942" y="28144"/>
                  </a:cubicBezTo>
                  <a:cubicBezTo>
                    <a:pt x="10975" y="24675"/>
                    <a:pt x="11075" y="21206"/>
                    <a:pt x="11142" y="17770"/>
                  </a:cubicBezTo>
                  <a:cubicBezTo>
                    <a:pt x="11142" y="16332"/>
                    <a:pt x="10910" y="16056"/>
                    <a:pt x="9740" y="16056"/>
                  </a:cubicBezTo>
                  <a:cubicBezTo>
                    <a:pt x="9580" y="16056"/>
                    <a:pt x="9403" y="16061"/>
                    <a:pt x="9207" y="16069"/>
                  </a:cubicBezTo>
                  <a:cubicBezTo>
                    <a:pt x="8207" y="16122"/>
                    <a:pt x="7211" y="16138"/>
                    <a:pt x="6215" y="16138"/>
                  </a:cubicBezTo>
                  <a:cubicBezTo>
                    <a:pt x="4720" y="16138"/>
                    <a:pt x="3223" y="16102"/>
                    <a:pt x="1702" y="16102"/>
                  </a:cubicBezTo>
                  <a:lnTo>
                    <a:pt x="1702" y="14001"/>
                  </a:lnTo>
                  <a:cubicBezTo>
                    <a:pt x="2569" y="14001"/>
                    <a:pt x="3407" y="14016"/>
                    <a:pt x="4225" y="14016"/>
                  </a:cubicBezTo>
                  <a:cubicBezTo>
                    <a:pt x="4634" y="14016"/>
                    <a:pt x="5038" y="14012"/>
                    <a:pt x="5438" y="14001"/>
                  </a:cubicBezTo>
                  <a:cubicBezTo>
                    <a:pt x="6872" y="13968"/>
                    <a:pt x="8307" y="13934"/>
                    <a:pt x="9741" y="13834"/>
                  </a:cubicBezTo>
                  <a:cubicBezTo>
                    <a:pt x="11142" y="13734"/>
                    <a:pt x="11342" y="13501"/>
                    <a:pt x="11342" y="12066"/>
                  </a:cubicBezTo>
                  <a:cubicBezTo>
                    <a:pt x="11376" y="9131"/>
                    <a:pt x="11376" y="6195"/>
                    <a:pt x="11376" y="3260"/>
                  </a:cubicBezTo>
                  <a:lnTo>
                    <a:pt x="11376" y="1625"/>
                  </a:lnTo>
                  <a:close/>
                  <a:moveTo>
                    <a:pt x="21917" y="17704"/>
                  </a:moveTo>
                  <a:cubicBezTo>
                    <a:pt x="22017" y="19505"/>
                    <a:pt x="22217" y="21206"/>
                    <a:pt x="22183" y="22907"/>
                  </a:cubicBezTo>
                  <a:cubicBezTo>
                    <a:pt x="22117" y="26043"/>
                    <a:pt x="21850" y="29212"/>
                    <a:pt x="21716" y="32347"/>
                  </a:cubicBezTo>
                  <a:cubicBezTo>
                    <a:pt x="21650" y="33181"/>
                    <a:pt x="21283" y="33582"/>
                    <a:pt x="20482" y="33615"/>
                  </a:cubicBezTo>
                  <a:cubicBezTo>
                    <a:pt x="18214" y="33748"/>
                    <a:pt x="15946" y="33848"/>
                    <a:pt x="13711" y="33982"/>
                  </a:cubicBezTo>
                  <a:lnTo>
                    <a:pt x="13711" y="17704"/>
                  </a:lnTo>
                  <a:close/>
                  <a:moveTo>
                    <a:pt x="1535" y="16569"/>
                  </a:moveTo>
                  <a:cubicBezTo>
                    <a:pt x="4537" y="16736"/>
                    <a:pt x="7273" y="16870"/>
                    <a:pt x="10075" y="17003"/>
                  </a:cubicBezTo>
                  <a:lnTo>
                    <a:pt x="10075" y="34082"/>
                  </a:lnTo>
                  <a:cubicBezTo>
                    <a:pt x="7139" y="33782"/>
                    <a:pt x="4437" y="33481"/>
                    <a:pt x="1535" y="33181"/>
                  </a:cubicBezTo>
                  <a:lnTo>
                    <a:pt x="1535" y="16569"/>
                  </a:lnTo>
                  <a:close/>
                  <a:moveTo>
                    <a:pt x="12476" y="1"/>
                  </a:moveTo>
                  <a:cubicBezTo>
                    <a:pt x="11916" y="1"/>
                    <a:pt x="11349" y="39"/>
                    <a:pt x="10775" y="124"/>
                  </a:cubicBezTo>
                  <a:cubicBezTo>
                    <a:pt x="7573" y="658"/>
                    <a:pt x="4404" y="1158"/>
                    <a:pt x="2069" y="3627"/>
                  </a:cubicBezTo>
                  <a:cubicBezTo>
                    <a:pt x="1469" y="4294"/>
                    <a:pt x="835" y="5195"/>
                    <a:pt x="701" y="6028"/>
                  </a:cubicBezTo>
                  <a:cubicBezTo>
                    <a:pt x="401" y="7963"/>
                    <a:pt x="401" y="9931"/>
                    <a:pt x="368" y="11866"/>
                  </a:cubicBezTo>
                  <a:cubicBezTo>
                    <a:pt x="334" y="13100"/>
                    <a:pt x="601" y="14334"/>
                    <a:pt x="568" y="15569"/>
                  </a:cubicBezTo>
                  <a:cubicBezTo>
                    <a:pt x="501" y="18337"/>
                    <a:pt x="301" y="21139"/>
                    <a:pt x="168" y="23908"/>
                  </a:cubicBezTo>
                  <a:cubicBezTo>
                    <a:pt x="101" y="23908"/>
                    <a:pt x="68" y="23941"/>
                    <a:pt x="1" y="23941"/>
                  </a:cubicBezTo>
                  <a:cubicBezTo>
                    <a:pt x="134" y="26977"/>
                    <a:pt x="268" y="30046"/>
                    <a:pt x="368" y="33115"/>
                  </a:cubicBezTo>
                  <a:cubicBezTo>
                    <a:pt x="401" y="33815"/>
                    <a:pt x="668" y="34349"/>
                    <a:pt x="1469" y="34415"/>
                  </a:cubicBezTo>
                  <a:cubicBezTo>
                    <a:pt x="4171" y="34649"/>
                    <a:pt x="6872" y="35049"/>
                    <a:pt x="9574" y="35116"/>
                  </a:cubicBezTo>
                  <a:cubicBezTo>
                    <a:pt x="10675" y="35136"/>
                    <a:pt x="11779" y="35147"/>
                    <a:pt x="12885" y="35147"/>
                  </a:cubicBezTo>
                  <a:cubicBezTo>
                    <a:pt x="15432" y="35147"/>
                    <a:pt x="17991" y="35089"/>
                    <a:pt x="20549" y="34949"/>
                  </a:cubicBezTo>
                  <a:cubicBezTo>
                    <a:pt x="22584" y="34849"/>
                    <a:pt x="22951" y="34415"/>
                    <a:pt x="23084" y="32347"/>
                  </a:cubicBezTo>
                  <a:cubicBezTo>
                    <a:pt x="23351" y="28745"/>
                    <a:pt x="23551" y="25109"/>
                    <a:pt x="23518" y="21506"/>
                  </a:cubicBezTo>
                  <a:cubicBezTo>
                    <a:pt x="23451" y="16803"/>
                    <a:pt x="23117" y="12100"/>
                    <a:pt x="22917" y="7396"/>
                  </a:cubicBezTo>
                  <a:cubicBezTo>
                    <a:pt x="22784" y="4327"/>
                    <a:pt x="21349" y="2092"/>
                    <a:pt x="18481" y="1158"/>
                  </a:cubicBezTo>
                  <a:cubicBezTo>
                    <a:pt x="16537" y="528"/>
                    <a:pt x="14552" y="1"/>
                    <a:pt x="12476" y="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8" name="Google Shape;493;p23"/>
            <p:cNvSpPr/>
            <p:nvPr/>
          </p:nvSpPr>
          <p:spPr>
            <a:xfrm>
              <a:off x="3994560" y="3270240"/>
              <a:ext cx="452160" cy="270000"/>
            </a:xfrm>
            <a:custGeom>
              <a:avLst/>
              <a:gdLst>
                <a:gd name="textAreaLeft" fmla="*/ 0 w 452160"/>
                <a:gd name="textAreaRight" fmla="*/ 452520 w 452160"/>
                <a:gd name="textAreaTop" fmla="*/ 0 h 270000"/>
                <a:gd name="textAreaBottom" fmla="*/ 270360 h 270000"/>
              </a:gdLst>
              <a:ahLst/>
              <a:rect l="textAreaLeft" t="textAreaTop" r="textAreaRight" b="textAreaBottom"/>
              <a:pathLst>
                <a:path w="39962" h="23883">
                  <a:moveTo>
                    <a:pt x="13319" y="0"/>
                  </a:moveTo>
                  <a:cubicBezTo>
                    <a:pt x="12626" y="0"/>
                    <a:pt x="11913" y="508"/>
                    <a:pt x="11041" y="1507"/>
                  </a:cubicBezTo>
                  <a:cubicBezTo>
                    <a:pt x="10385" y="1162"/>
                    <a:pt x="9781" y="992"/>
                    <a:pt x="9232" y="992"/>
                  </a:cubicBezTo>
                  <a:cubicBezTo>
                    <a:pt x="8132" y="992"/>
                    <a:pt x="7250" y="1674"/>
                    <a:pt x="6605" y="3008"/>
                  </a:cubicBezTo>
                  <a:cubicBezTo>
                    <a:pt x="6505" y="3242"/>
                    <a:pt x="6305" y="3442"/>
                    <a:pt x="6071" y="3542"/>
                  </a:cubicBezTo>
                  <a:cubicBezTo>
                    <a:pt x="3970" y="4476"/>
                    <a:pt x="3870" y="4643"/>
                    <a:pt x="4170" y="6911"/>
                  </a:cubicBezTo>
                  <a:cubicBezTo>
                    <a:pt x="3036" y="7511"/>
                    <a:pt x="1835" y="8145"/>
                    <a:pt x="2435" y="9813"/>
                  </a:cubicBezTo>
                  <a:cubicBezTo>
                    <a:pt x="1368" y="10413"/>
                    <a:pt x="0" y="10780"/>
                    <a:pt x="401" y="12382"/>
                  </a:cubicBezTo>
                  <a:cubicBezTo>
                    <a:pt x="709" y="13553"/>
                    <a:pt x="2129" y="14468"/>
                    <a:pt x="3501" y="14468"/>
                  </a:cubicBezTo>
                  <a:cubicBezTo>
                    <a:pt x="3613" y="14468"/>
                    <a:pt x="3725" y="14462"/>
                    <a:pt x="3836" y="14450"/>
                  </a:cubicBezTo>
                  <a:cubicBezTo>
                    <a:pt x="3836" y="14516"/>
                    <a:pt x="3870" y="14550"/>
                    <a:pt x="3870" y="14583"/>
                  </a:cubicBezTo>
                  <a:lnTo>
                    <a:pt x="4303" y="14483"/>
                  </a:lnTo>
                  <a:cubicBezTo>
                    <a:pt x="4810" y="14458"/>
                    <a:pt x="5144" y="14394"/>
                    <a:pt x="5421" y="14394"/>
                  </a:cubicBezTo>
                  <a:cubicBezTo>
                    <a:pt x="5509" y="14394"/>
                    <a:pt x="5591" y="14400"/>
                    <a:pt x="5671" y="14416"/>
                  </a:cubicBezTo>
                  <a:cubicBezTo>
                    <a:pt x="8239" y="15052"/>
                    <a:pt x="10829" y="15226"/>
                    <a:pt x="13439" y="15226"/>
                  </a:cubicBezTo>
                  <a:cubicBezTo>
                    <a:pt x="16599" y="15226"/>
                    <a:pt x="19787" y="14971"/>
                    <a:pt x="22998" y="14971"/>
                  </a:cubicBezTo>
                  <a:cubicBezTo>
                    <a:pt x="24368" y="14971"/>
                    <a:pt x="25742" y="15017"/>
                    <a:pt x="27120" y="15150"/>
                  </a:cubicBezTo>
                  <a:cubicBezTo>
                    <a:pt x="26319" y="17552"/>
                    <a:pt x="25619" y="19653"/>
                    <a:pt x="24918" y="21722"/>
                  </a:cubicBezTo>
                  <a:cubicBezTo>
                    <a:pt x="24851" y="21922"/>
                    <a:pt x="24518" y="22122"/>
                    <a:pt x="24284" y="22155"/>
                  </a:cubicBezTo>
                  <a:cubicBezTo>
                    <a:pt x="20748" y="22322"/>
                    <a:pt x="17213" y="22522"/>
                    <a:pt x="13677" y="22589"/>
                  </a:cubicBezTo>
                  <a:cubicBezTo>
                    <a:pt x="11742" y="22589"/>
                    <a:pt x="9774" y="22355"/>
                    <a:pt x="7839" y="22155"/>
                  </a:cubicBezTo>
                  <a:cubicBezTo>
                    <a:pt x="7506" y="22088"/>
                    <a:pt x="6939" y="21855"/>
                    <a:pt x="6838" y="21555"/>
                  </a:cubicBezTo>
                  <a:cubicBezTo>
                    <a:pt x="6638" y="20988"/>
                    <a:pt x="6405" y="20387"/>
                    <a:pt x="6205" y="19820"/>
                  </a:cubicBezTo>
                  <a:lnTo>
                    <a:pt x="5271" y="20054"/>
                  </a:lnTo>
                  <a:cubicBezTo>
                    <a:pt x="5304" y="20287"/>
                    <a:pt x="5404" y="20854"/>
                    <a:pt x="5538" y="21388"/>
                  </a:cubicBezTo>
                  <a:cubicBezTo>
                    <a:pt x="5738" y="22322"/>
                    <a:pt x="6071" y="23189"/>
                    <a:pt x="7205" y="23289"/>
                  </a:cubicBezTo>
                  <a:cubicBezTo>
                    <a:pt x="9675" y="23577"/>
                    <a:pt x="12145" y="23882"/>
                    <a:pt x="14640" y="23882"/>
                  </a:cubicBezTo>
                  <a:cubicBezTo>
                    <a:pt x="15616" y="23882"/>
                    <a:pt x="16595" y="23835"/>
                    <a:pt x="17579" y="23723"/>
                  </a:cubicBezTo>
                  <a:cubicBezTo>
                    <a:pt x="18779" y="23582"/>
                    <a:pt x="19998" y="23543"/>
                    <a:pt x="21220" y="23543"/>
                  </a:cubicBezTo>
                  <a:cubicBezTo>
                    <a:pt x="22309" y="23543"/>
                    <a:pt x="23400" y="23574"/>
                    <a:pt x="24484" y="23590"/>
                  </a:cubicBezTo>
                  <a:cubicBezTo>
                    <a:pt x="24522" y="23591"/>
                    <a:pt x="24559" y="23592"/>
                    <a:pt x="24596" y="23592"/>
                  </a:cubicBezTo>
                  <a:cubicBezTo>
                    <a:pt x="25357" y="23592"/>
                    <a:pt x="25764" y="23257"/>
                    <a:pt x="26019" y="22589"/>
                  </a:cubicBezTo>
                  <a:cubicBezTo>
                    <a:pt x="26319" y="21755"/>
                    <a:pt x="26619" y="20854"/>
                    <a:pt x="26919" y="19987"/>
                  </a:cubicBezTo>
                  <a:cubicBezTo>
                    <a:pt x="30722" y="20120"/>
                    <a:pt x="34492" y="20254"/>
                    <a:pt x="38261" y="20387"/>
                  </a:cubicBezTo>
                  <a:cubicBezTo>
                    <a:pt x="38328" y="20521"/>
                    <a:pt x="38394" y="20654"/>
                    <a:pt x="38494" y="20788"/>
                  </a:cubicBezTo>
                  <a:lnTo>
                    <a:pt x="38828" y="20888"/>
                  </a:lnTo>
                  <a:cubicBezTo>
                    <a:pt x="39028" y="20220"/>
                    <a:pt x="39395" y="20020"/>
                    <a:pt x="39962" y="20020"/>
                  </a:cubicBezTo>
                  <a:lnTo>
                    <a:pt x="39962" y="19120"/>
                  </a:lnTo>
                  <a:lnTo>
                    <a:pt x="39095" y="19120"/>
                  </a:lnTo>
                  <a:cubicBezTo>
                    <a:pt x="39061" y="18119"/>
                    <a:pt x="38928" y="17252"/>
                    <a:pt x="38928" y="16418"/>
                  </a:cubicBezTo>
                  <a:lnTo>
                    <a:pt x="38027" y="16384"/>
                  </a:lnTo>
                  <a:cubicBezTo>
                    <a:pt x="38027" y="16651"/>
                    <a:pt x="38027" y="16885"/>
                    <a:pt x="37994" y="17118"/>
                  </a:cubicBezTo>
                  <a:cubicBezTo>
                    <a:pt x="37994" y="18510"/>
                    <a:pt x="38010" y="18950"/>
                    <a:pt x="37293" y="18950"/>
                  </a:cubicBezTo>
                  <a:cubicBezTo>
                    <a:pt x="36962" y="18950"/>
                    <a:pt x="36476" y="18856"/>
                    <a:pt x="35759" y="18719"/>
                  </a:cubicBezTo>
                  <a:lnTo>
                    <a:pt x="35192" y="18719"/>
                  </a:lnTo>
                  <a:lnTo>
                    <a:pt x="35192" y="18886"/>
                  </a:lnTo>
                  <a:lnTo>
                    <a:pt x="27120" y="18886"/>
                  </a:lnTo>
                  <a:cubicBezTo>
                    <a:pt x="27487" y="17652"/>
                    <a:pt x="27853" y="16351"/>
                    <a:pt x="28287" y="15050"/>
                  </a:cubicBezTo>
                  <a:cubicBezTo>
                    <a:pt x="28354" y="14850"/>
                    <a:pt x="28621" y="14750"/>
                    <a:pt x="28821" y="14650"/>
                  </a:cubicBezTo>
                  <a:cubicBezTo>
                    <a:pt x="30956" y="13349"/>
                    <a:pt x="31156" y="11347"/>
                    <a:pt x="29355" y="9680"/>
                  </a:cubicBezTo>
                  <a:cubicBezTo>
                    <a:pt x="29455" y="8946"/>
                    <a:pt x="29822" y="8078"/>
                    <a:pt x="29521" y="7578"/>
                  </a:cubicBezTo>
                  <a:cubicBezTo>
                    <a:pt x="28854" y="6344"/>
                    <a:pt x="28087" y="5043"/>
                    <a:pt x="26986" y="4276"/>
                  </a:cubicBezTo>
                  <a:cubicBezTo>
                    <a:pt x="26603" y="3993"/>
                    <a:pt x="26219" y="3876"/>
                    <a:pt x="25846" y="3876"/>
                  </a:cubicBezTo>
                  <a:cubicBezTo>
                    <a:pt x="24985" y="3876"/>
                    <a:pt x="24179" y="4502"/>
                    <a:pt x="23550" y="5176"/>
                  </a:cubicBezTo>
                  <a:lnTo>
                    <a:pt x="22550" y="5176"/>
                  </a:lnTo>
                  <a:lnTo>
                    <a:pt x="22550" y="5910"/>
                  </a:lnTo>
                  <a:cubicBezTo>
                    <a:pt x="22650" y="5977"/>
                    <a:pt x="22750" y="6044"/>
                    <a:pt x="22817" y="6110"/>
                  </a:cubicBezTo>
                  <a:cubicBezTo>
                    <a:pt x="23330" y="6807"/>
                    <a:pt x="23581" y="7149"/>
                    <a:pt x="23817" y="7149"/>
                  </a:cubicBezTo>
                  <a:cubicBezTo>
                    <a:pt x="24056" y="7149"/>
                    <a:pt x="24281" y="6798"/>
                    <a:pt x="24751" y="6110"/>
                  </a:cubicBezTo>
                  <a:cubicBezTo>
                    <a:pt x="24985" y="5743"/>
                    <a:pt x="25585" y="5443"/>
                    <a:pt x="26019" y="5443"/>
                  </a:cubicBezTo>
                  <a:cubicBezTo>
                    <a:pt x="26352" y="5443"/>
                    <a:pt x="26686" y="5977"/>
                    <a:pt x="26986" y="6311"/>
                  </a:cubicBezTo>
                  <a:cubicBezTo>
                    <a:pt x="27420" y="6778"/>
                    <a:pt x="27820" y="7311"/>
                    <a:pt x="28220" y="7845"/>
                  </a:cubicBezTo>
                  <a:cubicBezTo>
                    <a:pt x="28320" y="7778"/>
                    <a:pt x="28454" y="7712"/>
                    <a:pt x="28587" y="7645"/>
                  </a:cubicBezTo>
                  <a:lnTo>
                    <a:pt x="28587" y="7645"/>
                  </a:lnTo>
                  <a:cubicBezTo>
                    <a:pt x="28554" y="7945"/>
                    <a:pt x="28587" y="8279"/>
                    <a:pt x="28521" y="8579"/>
                  </a:cubicBezTo>
                  <a:cubicBezTo>
                    <a:pt x="28287" y="9446"/>
                    <a:pt x="27620" y="10347"/>
                    <a:pt x="28954" y="11047"/>
                  </a:cubicBezTo>
                  <a:cubicBezTo>
                    <a:pt x="29188" y="11147"/>
                    <a:pt x="29188" y="12382"/>
                    <a:pt x="28888" y="12615"/>
                  </a:cubicBezTo>
                  <a:cubicBezTo>
                    <a:pt x="28120" y="13215"/>
                    <a:pt x="27186" y="13883"/>
                    <a:pt x="26252" y="13916"/>
                  </a:cubicBezTo>
                  <a:cubicBezTo>
                    <a:pt x="25594" y="13958"/>
                    <a:pt x="24933" y="13972"/>
                    <a:pt x="24270" y="13972"/>
                  </a:cubicBezTo>
                  <a:cubicBezTo>
                    <a:pt x="22724" y="13972"/>
                    <a:pt x="21170" y="13893"/>
                    <a:pt x="19614" y="13893"/>
                  </a:cubicBezTo>
                  <a:cubicBezTo>
                    <a:pt x="19169" y="13893"/>
                    <a:pt x="18725" y="13899"/>
                    <a:pt x="18280" y="13916"/>
                  </a:cubicBezTo>
                  <a:cubicBezTo>
                    <a:pt x="17012" y="13960"/>
                    <a:pt x="15749" y="13997"/>
                    <a:pt x="14488" y="13997"/>
                  </a:cubicBezTo>
                  <a:cubicBezTo>
                    <a:pt x="11968" y="13997"/>
                    <a:pt x="9463" y="13849"/>
                    <a:pt x="6972" y="13316"/>
                  </a:cubicBezTo>
                  <a:cubicBezTo>
                    <a:pt x="6545" y="13219"/>
                    <a:pt x="6129" y="13157"/>
                    <a:pt x="5718" y="13157"/>
                  </a:cubicBezTo>
                  <a:cubicBezTo>
                    <a:pt x="5133" y="13157"/>
                    <a:pt x="4557" y="13283"/>
                    <a:pt x="3970" y="13616"/>
                  </a:cubicBezTo>
                  <a:cubicBezTo>
                    <a:pt x="3851" y="13688"/>
                    <a:pt x="3703" y="13720"/>
                    <a:pt x="3537" y="13720"/>
                  </a:cubicBezTo>
                  <a:cubicBezTo>
                    <a:pt x="2626" y="13720"/>
                    <a:pt x="1188" y="12748"/>
                    <a:pt x="1301" y="12015"/>
                  </a:cubicBezTo>
                  <a:cubicBezTo>
                    <a:pt x="1335" y="11581"/>
                    <a:pt x="2068" y="11014"/>
                    <a:pt x="2535" y="10947"/>
                  </a:cubicBezTo>
                  <a:cubicBezTo>
                    <a:pt x="3569" y="10847"/>
                    <a:pt x="3836" y="10580"/>
                    <a:pt x="3403" y="9613"/>
                  </a:cubicBezTo>
                  <a:cubicBezTo>
                    <a:pt x="3002" y="8679"/>
                    <a:pt x="3636" y="8212"/>
                    <a:pt x="4403" y="7945"/>
                  </a:cubicBezTo>
                  <a:cubicBezTo>
                    <a:pt x="5271" y="7678"/>
                    <a:pt x="5738" y="7411"/>
                    <a:pt x="5171" y="6344"/>
                  </a:cubicBezTo>
                  <a:cubicBezTo>
                    <a:pt x="4637" y="5410"/>
                    <a:pt x="5137" y="4709"/>
                    <a:pt x="6238" y="4709"/>
                  </a:cubicBezTo>
                  <a:cubicBezTo>
                    <a:pt x="6344" y="4713"/>
                    <a:pt x="6445" y="4715"/>
                    <a:pt x="6543" y="4715"/>
                  </a:cubicBezTo>
                  <a:cubicBezTo>
                    <a:pt x="7373" y="4715"/>
                    <a:pt x="7916" y="4542"/>
                    <a:pt x="8006" y="3408"/>
                  </a:cubicBezTo>
                  <a:cubicBezTo>
                    <a:pt x="8085" y="2641"/>
                    <a:pt x="9024" y="2000"/>
                    <a:pt x="9842" y="2000"/>
                  </a:cubicBezTo>
                  <a:cubicBezTo>
                    <a:pt x="10056" y="2000"/>
                    <a:pt x="10261" y="2044"/>
                    <a:pt x="10441" y="2141"/>
                  </a:cubicBezTo>
                  <a:cubicBezTo>
                    <a:pt x="10636" y="2243"/>
                    <a:pt x="10791" y="2285"/>
                    <a:pt x="10922" y="2285"/>
                  </a:cubicBezTo>
                  <a:cubicBezTo>
                    <a:pt x="11263" y="2285"/>
                    <a:pt x="11434" y="1996"/>
                    <a:pt x="11675" y="1707"/>
                  </a:cubicBezTo>
                  <a:cubicBezTo>
                    <a:pt x="12042" y="1307"/>
                    <a:pt x="12442" y="840"/>
                    <a:pt x="12909" y="673"/>
                  </a:cubicBezTo>
                  <a:cubicBezTo>
                    <a:pt x="13103" y="609"/>
                    <a:pt x="13297" y="572"/>
                    <a:pt x="13482" y="572"/>
                  </a:cubicBezTo>
                  <a:cubicBezTo>
                    <a:pt x="13584" y="572"/>
                    <a:pt x="13682" y="583"/>
                    <a:pt x="13777" y="606"/>
                  </a:cubicBezTo>
                  <a:lnTo>
                    <a:pt x="13944" y="139"/>
                  </a:lnTo>
                  <a:cubicBezTo>
                    <a:pt x="13735" y="47"/>
                    <a:pt x="13528" y="0"/>
                    <a:pt x="13319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9" name="Google Shape;494;p23">
            <a:hlinkClick r:id="rId1"/>
          </p:cNvPr>
          <p:cNvSpPr/>
          <p:nvPr/>
        </p:nvSpPr>
        <p:spPr>
          <a:xfrm>
            <a:off x="658800" y="1531440"/>
            <a:ext cx="2507040" cy="6501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0" name="Google Shape;495;p23">
            <a:hlinkClick r:id="rId2"/>
          </p:cNvPr>
          <p:cNvSpPr/>
          <p:nvPr/>
        </p:nvSpPr>
        <p:spPr>
          <a:xfrm>
            <a:off x="5969880" y="1531440"/>
            <a:ext cx="2507040" cy="6501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1" name="Google Shape;496;p23">
            <a:hlinkClick r:id="rId3"/>
          </p:cNvPr>
          <p:cNvSpPr/>
          <p:nvPr/>
        </p:nvSpPr>
        <p:spPr>
          <a:xfrm>
            <a:off x="6283800" y="2541960"/>
            <a:ext cx="2193480" cy="6501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2" name="Google Shape;497;p23">
            <a:hlinkClick r:id="rId4"/>
          </p:cNvPr>
          <p:cNvSpPr/>
          <p:nvPr/>
        </p:nvSpPr>
        <p:spPr>
          <a:xfrm>
            <a:off x="6086880" y="3529440"/>
            <a:ext cx="2390040" cy="6501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3" name="Google Shape;498;p23">
            <a:hlinkClick r:id="rId5"/>
          </p:cNvPr>
          <p:cNvSpPr/>
          <p:nvPr/>
        </p:nvSpPr>
        <p:spPr>
          <a:xfrm>
            <a:off x="660960" y="3529440"/>
            <a:ext cx="2390040" cy="6501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4" name="Google Shape;499;p23">
            <a:hlinkClick r:id="rId6"/>
          </p:cNvPr>
          <p:cNvSpPr/>
          <p:nvPr/>
        </p:nvSpPr>
        <p:spPr>
          <a:xfrm>
            <a:off x="658800" y="2534040"/>
            <a:ext cx="2390040" cy="6501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5" name="Google Shape;500;p23">
            <a:hlinkClick r:id="rId7"/>
          </p:cNvPr>
          <p:cNvSpPr/>
          <p:nvPr/>
        </p:nvSpPr>
        <p:spPr>
          <a:xfrm>
            <a:off x="6753600" y="0"/>
            <a:ext cx="2377080" cy="658080"/>
          </a:xfrm>
          <a:prstGeom prst="rect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Real Estat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b7b7b"/>
      </a:accent1>
      <a:accent2>
        <a:srgbClr val="be4626"/>
      </a:accent2>
      <a:accent3>
        <a:srgbClr val="e69138"/>
      </a:accent3>
      <a:accent4>
        <a:srgbClr val="eeb245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2025-07-13T23:19:40Z</dcterms:modified>
  <cp:revision>2</cp:revision>
  <dc:subject/>
  <dc:title/>
</cp:coreProperties>
</file>